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6.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551" r:id="rId4"/>
    <p:sldMasterId id="2147484585" r:id="rId5"/>
    <p:sldMasterId id="2147484617" r:id="rId6"/>
    <p:sldMasterId id="2147484635" r:id="rId7"/>
    <p:sldMasterId id="2147484697" r:id="rId8"/>
    <p:sldMasterId id="2147484724" r:id="rId9"/>
    <p:sldMasterId id="2147484755" r:id="rId10"/>
  </p:sldMasterIdLst>
  <p:notesMasterIdLst>
    <p:notesMasterId r:id="rId23"/>
  </p:notesMasterIdLst>
  <p:handoutMasterIdLst>
    <p:handoutMasterId r:id="rId24"/>
  </p:handoutMasterIdLst>
  <p:sldIdLst>
    <p:sldId id="2076137590" r:id="rId11"/>
    <p:sldId id="2076137587" r:id="rId12"/>
    <p:sldId id="2076137588" r:id="rId13"/>
    <p:sldId id="2076137589" r:id="rId14"/>
    <p:sldId id="2076137591" r:id="rId15"/>
    <p:sldId id="2076137620" r:id="rId16"/>
    <p:sldId id="2076137622" r:id="rId17"/>
    <p:sldId id="2076137621" r:id="rId18"/>
    <p:sldId id="2076137593" r:id="rId19"/>
    <p:sldId id="2076137625" r:id="rId20"/>
    <p:sldId id="2076137626" r:id="rId21"/>
    <p:sldId id="2076137596" r:id="rId2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662A55AF-265B-42B3-9CB6-40C6288A9B30}">
          <p14:sldIdLst>
            <p14:sldId id="2076137590"/>
            <p14:sldId id="2076137587"/>
            <p14:sldId id="2076137588"/>
            <p14:sldId id="2076137589"/>
          </p14:sldIdLst>
        </p14:section>
        <p14:section name="Updates" id="{459641E6-464A-1C45-BDA6-957CFBD336F7}">
          <p14:sldIdLst>
            <p14:sldId id="2076137591"/>
            <p14:sldId id="2076137620"/>
            <p14:sldId id="2076137622"/>
            <p14:sldId id="2076137621"/>
            <p14:sldId id="2076137593"/>
            <p14:sldId id="2076137625"/>
            <p14:sldId id="2076137626"/>
          </p14:sldIdLst>
        </p14:section>
        <p14:section name="Closing" id="{FCCF1A6B-83CF-A344-A091-EF3FFFF1A480}">
          <p14:sldIdLst>
            <p14:sldId id="207613759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5" name="Author" initials="A" lastIdx="52" clrIdx="1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8D4"/>
    <a:srgbClr val="0066CC"/>
    <a:srgbClr val="3C3C41"/>
    <a:srgbClr val="FFFFFF"/>
    <a:srgbClr val="69696D"/>
    <a:srgbClr val="FCFDFE"/>
    <a:srgbClr val="0F78D4"/>
    <a:srgbClr val="B3DEFF"/>
    <a:srgbClr val="F2F8FD"/>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79F3C4-F0B7-61A5-8A04-6F4DED6E5D24}" v="81" dt="2020-09-10T15:10:20.404"/>
    <p1510:client id="{362E1CD5-2ABA-4E44-9397-A82AD507EBC3}" v="8" dt="2020-09-10T16:47:40.811"/>
    <p1510:client id="{94CFDC54-92A3-4241-9A83-461C0A7B3A29}" v="6" dt="2020-09-10T04:53:05.554"/>
    <p1510:client id="{B0745302-5A40-244A-A58E-6F2E5494832B}" v="6" dt="2020-09-10T20:04:25.664"/>
    <p1510:client id="{C3589C0F-A90E-4986-9FEC-C581AFC40E76}" v="38" dt="2020-09-10T15:27:49.988"/>
    <p1510:client id="{D58E720C-E9F6-C54F-80E8-25BB1AD0B27F}" v="1092" dt="2020-09-10T15:21:15.613"/>
    <p1510:client id="{E5FD2795-8AFB-0EF5-19B0-D80DDD32B2E3}" v="63" dt="2020-09-10T15:28:59.8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8571" autoAdjust="0"/>
  </p:normalViewPr>
  <p:slideViewPr>
    <p:cSldViewPr snapToGrid="0">
      <p:cViewPr varScale="1">
        <p:scale>
          <a:sx n="102" d="100"/>
          <a:sy n="102" d="100"/>
        </p:scale>
        <p:origin x="208" y="368"/>
      </p:cViewPr>
      <p:guideLst/>
    </p:cSldViewPr>
  </p:slideViewPr>
  <p:notesTextViewPr>
    <p:cViewPr>
      <p:scale>
        <a:sx n="1" d="1"/>
        <a:sy n="1" d="1"/>
      </p:scale>
      <p:origin x="0" y="0"/>
    </p:cViewPr>
  </p:notesTextViewPr>
  <p:sorterViewPr>
    <p:cViewPr varScale="1">
      <p:scale>
        <a:sx n="100" d="100"/>
        <a:sy n="100" d="100"/>
      </p:scale>
      <p:origin x="0" y="-2448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1/14/21 10:57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1/14/21 10:57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GPU </a:t>
            </a:r>
            <a:r>
              <a:rPr lang="en-US"/>
              <a:t>Specialized Image: </a:t>
            </a:r>
            <a:r>
              <a:rPr lang="en-US" dirty="0"/>
              <a:t>https://docs.microsoft.com/en-us/azure/aks/gpu-cluster#use-the-aks-specialized-gpu-image-preview</a:t>
            </a:r>
          </a:p>
          <a:p>
            <a:r>
              <a:rPr lang="en-US" dirty="0" err="1"/>
              <a:t>Tranparent</a:t>
            </a:r>
            <a:r>
              <a:rPr lang="en-US" dirty="0"/>
              <a:t> vs Bridge mode: https://</a:t>
            </a:r>
            <a:r>
              <a:rPr lang="en-US" dirty="0" err="1"/>
              <a:t>docs.microsoft.com</a:t>
            </a:r>
            <a:r>
              <a:rPr lang="en-US" dirty="0"/>
              <a:t>/</a:t>
            </a:r>
            <a:r>
              <a:rPr lang="en-US" dirty="0" err="1"/>
              <a:t>en</a:t>
            </a:r>
            <a:r>
              <a:rPr lang="en-US" dirty="0"/>
              <a:t>-us/azure/</a:t>
            </a:r>
            <a:r>
              <a:rPr lang="en-US" dirty="0" err="1"/>
              <a:t>aks</a:t>
            </a:r>
            <a:r>
              <a:rPr lang="en-US" dirty="0"/>
              <a:t>/</a:t>
            </a:r>
            <a:r>
              <a:rPr lang="en-US" dirty="0" err="1"/>
              <a:t>faq#what-is-azure-cni-transparent-mode-vs-bridge-mode</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194230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751576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235001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605313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DevSecOps</a:t>
            </a:r>
            <a:r>
              <a:rPr lang="en-US" dirty="0"/>
              <a:t> for K8s, </a:t>
            </a:r>
            <a:r>
              <a:rPr lang="en-US" dirty="0" err="1"/>
              <a:t>sysdig</a:t>
            </a:r>
            <a:r>
              <a:rPr lang="en-US" dirty="0"/>
              <a:t>. Really good overview. Covers app dependency scanning, static code analysis, container image scanning, and how to do this on </a:t>
            </a:r>
            <a:r>
              <a:rPr lang="en-US" dirty="0" err="1"/>
              <a:t>kubernetes</a:t>
            </a:r>
            <a:r>
              <a:rPr lang="en-US" dirty="0"/>
              <a:t> </a:t>
            </a:r>
          </a:p>
          <a:p>
            <a:endParaRPr lang="en-US" dirty="0"/>
          </a:p>
          <a:p>
            <a:r>
              <a:rPr lang="en-US" dirty="0"/>
              <a:t>-Notary v2: Supply Chain Security. Notary v1 was s docker project and since then there has been a lot of collaboration around it for v2. It essentially allows you as the container publisher to digitally sign collections and configure trusted publishers. Similar offering in ACR Content Trust and when you are pulling a signed docker image from ACR you are actually using the same library as the Notary CLI uses to validate the signature. Note ACR does not officially support the Notary CLI however but its compatible with some of its APIs</a:t>
            </a:r>
          </a:p>
          <a:p>
            <a:endParaRPr lang="en-US" dirty="0"/>
          </a:p>
          <a:p>
            <a:r>
              <a:rPr lang="en-US" dirty="0"/>
              <a:t>-A High-Schooler’s Guide to Kubernetes Network Observability – actually by a </a:t>
            </a:r>
            <a:r>
              <a:rPr lang="en-US" dirty="0" err="1"/>
              <a:t>highschooler</a:t>
            </a:r>
            <a:r>
              <a:rPr lang="en-US" dirty="0"/>
              <a:t>, he is in university now talks about the project </a:t>
            </a:r>
            <a:r>
              <a:rPr lang="en-US" dirty="0" err="1"/>
              <a:t>kube-netc</a:t>
            </a:r>
            <a:r>
              <a:rPr lang="en-US" dirty="0"/>
              <a:t> but also goes through some really good basics of Networking observability in a cluster, </a:t>
            </a:r>
          </a:p>
          <a:p>
            <a:endParaRPr lang="en-US" dirty="0"/>
          </a:p>
          <a:p>
            <a:pPr marL="171450" indent="-171450">
              <a:buFontTx/>
              <a:buChar char="-"/>
            </a:pPr>
            <a:r>
              <a:rPr lang="en-US" dirty="0"/>
              <a:t>K8s cronjobs: does anyone actually use this-Kevin is from Lyft, lots of cronjobs. Getting into some problems around distributed scheduling and pokes holes in the </a:t>
            </a:r>
            <a:r>
              <a:rPr lang="en-US" dirty="0" err="1"/>
              <a:t>the</a:t>
            </a:r>
            <a:r>
              <a:rPr lang="en-US" dirty="0"/>
              <a:t> cronjob object.</a:t>
            </a:r>
          </a:p>
          <a:p>
            <a:pPr marL="171450" indent="-171450">
              <a:buFontTx/>
              <a:buChar char="-"/>
            </a:pPr>
            <a:endParaRPr lang="en-US" dirty="0"/>
          </a:p>
          <a:p>
            <a:pPr marL="171450" indent="-171450">
              <a:buFontTx/>
              <a:buChar char="-"/>
            </a:pPr>
            <a:r>
              <a:rPr lang="en-US" dirty="0"/>
              <a:t>(1) Stop Writing Operators - Joe Thompson, talks a lot about when to use/not use the operator pattern. </a:t>
            </a:r>
            <a:r>
              <a:rPr lang="en-US" dirty="0" err="1"/>
              <a:t>Theres</a:t>
            </a:r>
            <a:r>
              <a:rPr lang="en-US" dirty="0"/>
              <a:t> </a:t>
            </a:r>
            <a:r>
              <a:rPr lang="en-US" dirty="0" err="1"/>
              <a:t>beena</a:t>
            </a:r>
            <a:r>
              <a:rPr lang="en-US" dirty="0"/>
              <a:t> lot of momentum around the number of k8s operators that have been popping up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4819486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jpe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tiff"/><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7.jp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7.xml"/><Relationship Id="rId4" Type="http://schemas.openxmlformats.org/officeDocument/2006/relationships/image" Target="../media/image11.jpg"/></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tif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4.xml"/><Relationship Id="rId4" Type="http://schemas.openxmlformats.org/officeDocument/2006/relationships/image" Target="../media/image7.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4.xml"/><Relationship Id="rId4" Type="http://schemas.openxmlformats.org/officeDocument/2006/relationships/image" Target="../media/image11.jp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88488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776915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984200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91634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93627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EAA52619-E651-4E19-AEB2-DEA2667C0E5E}"/>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2484907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29068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4F2E604B-EE1B-4A7E-B8A1-0D6D1C4976E6}"/>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2386787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24482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92D1C418-2753-469A-8C64-095693E97FA3}"/>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3588082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9955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56683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21343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98645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7923917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50105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23569955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218238"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40" y="295274"/>
            <a:ext cx="5580868" cy="1067272"/>
          </a:xfrm>
        </p:spPr>
        <p:txBody>
          <a:bodyPr vert="horz" wrap="square" lIns="146304" tIns="91440" rIns="146304" bIns="91440" rtlCol="0" anchor="t">
            <a:noAutofit/>
          </a:bodyPr>
          <a:lstStyle>
            <a:lvl1pPr>
              <a:defRPr lang="en-US" sz="3672"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932418">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1" y="1918639"/>
            <a:ext cx="5580867" cy="1374897"/>
          </a:xfrm>
        </p:spPr>
        <p:txBody>
          <a:bodyPr/>
          <a:lstStyle>
            <a:lvl1pPr marL="0" indent="0">
              <a:lnSpc>
                <a:spcPct val="100000"/>
              </a:lnSpc>
              <a:spcBef>
                <a:spcPts val="1428"/>
              </a:spcBef>
              <a:buFont typeface="Arial" panose="020B0604020202020204" pitchFamily="34" charset="0"/>
              <a:buNone/>
              <a:defRPr lang="en-US" sz="1428"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342768"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2pPr>
            <a:lvl3pPr marL="571281"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3pPr>
            <a:lvl4pPr marL="799792"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4pPr>
            <a:lvl5pPr marL="1028305"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5368E2C1-4809-4EC3-B3E8-BC3ECFFA8A9E}"/>
              </a:ext>
            </a:extLst>
          </p:cNvPr>
          <p:cNvSpPr txBox="1"/>
          <p:nvPr userDrawn="1"/>
        </p:nvSpPr>
        <p:spPr>
          <a:xfrm>
            <a:off x="-45588" y="6639525"/>
            <a:ext cx="2468593" cy="449667"/>
          </a:xfrm>
          <a:prstGeom prst="rect">
            <a:avLst/>
          </a:prstGeom>
          <a:noFill/>
        </p:spPr>
        <p:txBody>
          <a:bodyPr wrap="square" lIns="186494" tIns="149196" rIns="186494" bIns="149196" rtlCol="0">
            <a:spAutoFit/>
          </a:bodyPr>
          <a:lstStyle/>
          <a:p>
            <a:pPr>
              <a:lnSpc>
                <a:spcPct val="90000"/>
              </a:lnSpc>
              <a:spcAft>
                <a:spcPts val="612"/>
              </a:spcAft>
            </a:pPr>
            <a:r>
              <a:rPr lang="en-US" sz="1020">
                <a:solidFill>
                  <a:srgbClr val="FF0000"/>
                </a:solidFill>
              </a:rPr>
              <a:t>Microsoft Confidential</a:t>
            </a:r>
          </a:p>
        </p:txBody>
      </p:sp>
    </p:spTree>
    <p:extLst>
      <p:ext uri="{BB962C8B-B14F-4D97-AF65-F5344CB8AC3E}">
        <p14:creationId xmlns:p14="http://schemas.microsoft.com/office/powerpoint/2010/main" val="417932518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218238" y="-3897"/>
            <a:ext cx="6218236" cy="382412"/>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74641" y="2086383"/>
            <a:ext cx="4858747" cy="1456512"/>
          </a:xfrm>
        </p:spPr>
        <p:txBody>
          <a:bodyPr/>
          <a:lstStyle>
            <a:lvl1pPr marL="0" indent="0">
              <a:lnSpc>
                <a:spcPct val="100000"/>
              </a:lnSpc>
              <a:buNone/>
              <a:defRPr lang="en-US" sz="1632" b="1" kern="1200" dirty="0" smtClean="0">
                <a:ln w="3175">
                  <a:noFill/>
                </a:ln>
                <a:solidFill>
                  <a:srgbClr val="0078D7"/>
                </a:solidFill>
                <a:latin typeface="Segoe UI Semibold" charset="0"/>
                <a:ea typeface="+mn-ea"/>
                <a:cs typeface="Segoe UI Semibold" charset="0"/>
              </a:defRPr>
            </a:lvl1pPr>
            <a:lvl2pPr marL="293000" indent="-291380">
              <a:lnSpc>
                <a:spcPct val="100000"/>
              </a:lnSpc>
              <a:buClr>
                <a:schemeClr val="tx2"/>
              </a:buClr>
              <a:buFont typeface="Arial" panose="020B0604020202020204" pitchFamily="34" charset="0"/>
              <a:buChar char="•"/>
              <a:defRPr lang="en-US" sz="1632" kern="1200" dirty="0" smtClean="0">
                <a:solidFill>
                  <a:srgbClr val="505050"/>
                </a:solidFill>
                <a:latin typeface="+mj-lt"/>
                <a:ea typeface="+mn-ea"/>
                <a:cs typeface="Segoe UI" panose="020B0502040204020203" pitchFamily="34" charset="0"/>
              </a:defRPr>
            </a:lvl2pPr>
            <a:lvl3pPr marL="581142" indent="-228249">
              <a:lnSpc>
                <a:spcPct val="100000"/>
              </a:lnSpc>
              <a:buClr>
                <a:schemeClr val="tx2"/>
              </a:buClr>
              <a:defRPr sz="1428"/>
            </a:lvl3pPr>
            <a:lvl4pPr marL="932418" indent="-228249">
              <a:lnSpc>
                <a:spcPct val="100000"/>
              </a:lnSpc>
              <a:buClr>
                <a:schemeClr val="tx2"/>
              </a:buClr>
              <a:defRPr sz="1224"/>
            </a:lvl4pPr>
            <a:lvl5pPr>
              <a:lnSpc>
                <a:spcPct val="100000"/>
              </a:lnSpc>
              <a:buClr>
                <a:schemeClr val="tx2"/>
              </a:buCl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74640" y="295276"/>
            <a:ext cx="5049726" cy="917575"/>
          </a:xfrm>
        </p:spPr>
        <p:txBody>
          <a:bodyPr/>
          <a:lstStyle>
            <a:lvl1pPr>
              <a:defRPr sz="3672" b="1" i="0" cap="none" spc="0" baseline="0">
                <a:solidFill>
                  <a:srgbClr val="000000"/>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0204843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954646"/>
            <a:ext cx="11887200" cy="866374"/>
          </a:xfrm>
          <a:noFill/>
        </p:spPr>
        <p:txBody>
          <a:bodyPr tIns="91440" bIns="91440" anchor="t" anchorCtr="0">
            <a:spAutoFit/>
          </a:bodyPr>
          <a:lstStyle>
            <a:lvl1pPr>
              <a:defRPr sz="48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19067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984093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3697703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1" y="300241"/>
            <a:ext cx="11889564" cy="917575"/>
          </a:xfrm>
        </p:spPr>
        <p:txBody>
          <a:bodyPr/>
          <a:lstStyle>
            <a:lvl1pPr marL="0" algn="l" defTabSz="913340" rtl="0" eaLnBrk="1" latinLnBrk="0" hangingPunct="1">
              <a:spcBef>
                <a:spcPct val="0"/>
              </a:spcBef>
              <a:buNone/>
              <a:defRPr lang="en-US" sz="4395"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2287851"/>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274639" y="350790"/>
            <a:ext cx="5667945" cy="917575"/>
          </a:xfrm>
        </p:spPr>
        <p:txBody>
          <a:bodyPr/>
          <a:lstStyle/>
          <a:p>
            <a:r>
              <a:rPr lang="en-US"/>
              <a:t>Click to edit Master title style</a:t>
            </a:r>
          </a:p>
        </p:txBody>
      </p:sp>
    </p:spTree>
    <p:extLst>
      <p:ext uri="{BB962C8B-B14F-4D97-AF65-F5344CB8AC3E}">
        <p14:creationId xmlns:p14="http://schemas.microsoft.com/office/powerpoint/2010/main" val="1179082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1_Contents or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2403475"/>
            <a:ext cx="3690937" cy="1246188"/>
          </a:xfrm>
        </p:spPr>
        <p:txBody>
          <a:bodyPr lIns="0" tIns="0" rIns="0" bIns="0"/>
          <a:lstStyle>
            <a:lvl1pPr>
              <a:lnSpc>
                <a:spcPts val="3598"/>
              </a:lnSpc>
              <a:defRPr sz="2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4397376" y="2403476"/>
            <a:ext cx="5872162" cy="3570288"/>
          </a:xfrm>
        </p:spPr>
        <p:txBody>
          <a:bodyPr wrap="square" lIns="0" tIns="0" rIns="0" bIns="0">
            <a:noAutofit/>
          </a:bodyPr>
          <a:lstStyle>
            <a:lvl1pPr marL="0" indent="0" defTabSz="517327">
              <a:spcAft>
                <a:spcPts val="1198"/>
              </a:spcAft>
              <a:buNone/>
              <a:defRPr sz="1398" b="0" i="0" spc="0" baseline="0">
                <a:solidFill>
                  <a:srgbClr val="000000"/>
                </a:solidFill>
                <a:latin typeface="Segoe UI" panose="020B0502040204020203" pitchFamily="34" charset="0"/>
                <a:cs typeface="Segoe UI" panose="020B0502040204020203" pitchFamily="34" charset="0"/>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	Section Title</a:t>
            </a:r>
          </a:p>
          <a:p>
            <a:pPr lvl="0"/>
            <a:r>
              <a:rPr lang="en-US"/>
              <a:t>##	Section Title</a:t>
            </a:r>
          </a:p>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5" y="6578602"/>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5" name="Graphic 4">
            <a:extLst>
              <a:ext uri="{FF2B5EF4-FFF2-40B4-BE49-F238E27FC236}">
                <a16:creationId xmlns:a16="http://schemas.microsoft.com/office/drawing/2014/main" id="{37FE604F-EF7F-FB45-B9F6-5D7089F7A1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4736" y="452878"/>
            <a:ext cx="1756581" cy="212919"/>
          </a:xfrm>
          <a:prstGeom prst="rect">
            <a:avLst/>
          </a:prstGeom>
        </p:spPr>
      </p:pic>
    </p:spTree>
    <p:extLst>
      <p:ext uri="{BB962C8B-B14F-4D97-AF65-F5344CB8AC3E}">
        <p14:creationId xmlns:p14="http://schemas.microsoft.com/office/powerpoint/2010/main" val="409881875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C12D3CAF-04A4-4FC1-9211-7D9B1DE858EC}" type="datetimeFigureOut">
              <a:rPr lang="en-US" smtClean="0"/>
              <a:t>1/14/21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208BD-18EF-463C-90C1-69F827E8F713}" type="slidenum">
              <a:rPr lang="en-US" smtClean="0"/>
              <a:t>‹#›</a:t>
            </a:fld>
            <a:endParaRPr lang="en-US"/>
          </a:p>
        </p:txBody>
      </p:sp>
    </p:spTree>
    <p:extLst>
      <p:ext uri="{BB962C8B-B14F-4D97-AF65-F5344CB8AC3E}">
        <p14:creationId xmlns:p14="http://schemas.microsoft.com/office/powerpoint/2010/main" val="124857186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B0F60-170E-4151-80EE-CC099F8855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771C34-BDBE-4E0B-858D-D5428DBF67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9CE3C8-877A-452D-90BC-F5166927AD9B}"/>
              </a:ext>
            </a:extLst>
          </p:cNvPr>
          <p:cNvSpPr>
            <a:spLocks noGrp="1"/>
          </p:cNvSpPr>
          <p:nvPr>
            <p:ph type="dt" sz="half" idx="10"/>
          </p:nvPr>
        </p:nvSpPr>
        <p:spPr/>
        <p:txBody>
          <a:bodyPr/>
          <a:lstStyle/>
          <a:p>
            <a:fld id="{7425BB7C-02A3-4E50-BA61-1B5FF16CCE1D}" type="datetimeFigureOut">
              <a:rPr lang="en-US" smtClean="0"/>
              <a:t>1/14/21</a:t>
            </a:fld>
            <a:endParaRPr lang="en-US"/>
          </a:p>
        </p:txBody>
      </p:sp>
      <p:sp>
        <p:nvSpPr>
          <p:cNvPr id="5" name="Footer Placeholder 4">
            <a:extLst>
              <a:ext uri="{FF2B5EF4-FFF2-40B4-BE49-F238E27FC236}">
                <a16:creationId xmlns:a16="http://schemas.microsoft.com/office/drawing/2014/main" id="{981424A8-F549-46E9-86DF-65F92D270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62F5F0-C7DA-4D47-81E6-DC639F42DB88}"/>
              </a:ext>
            </a:extLst>
          </p:cNvPr>
          <p:cNvSpPr>
            <a:spLocks noGrp="1"/>
          </p:cNvSpPr>
          <p:nvPr>
            <p:ph type="sldNum" sz="quarter" idx="12"/>
          </p:nvPr>
        </p:nvSpPr>
        <p:spPr/>
        <p:txBody>
          <a:bodyPr/>
          <a:lstStyle/>
          <a:p>
            <a:fld id="{94538361-0A93-47DE-9125-CBB9F6B57EAF}" type="slidenum">
              <a:rPr lang="en-US" smtClean="0"/>
              <a:t>‹#›</a:t>
            </a:fld>
            <a:endParaRPr lang="en-US"/>
          </a:p>
        </p:txBody>
      </p:sp>
    </p:spTree>
    <p:extLst>
      <p:ext uri="{BB962C8B-B14F-4D97-AF65-F5344CB8AC3E}">
        <p14:creationId xmlns:p14="http://schemas.microsoft.com/office/powerpoint/2010/main" val="93728891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2828851"/>
            <a:ext cx="9794349" cy="746129"/>
          </a:xfrm>
          <a:noFill/>
        </p:spPr>
        <p:txBody>
          <a:bodyPr vert="horz" wrap="square" lIns="0" tIns="0" rIns="0" bIns="0" rtlCol="0" anchor="t" anchorCtr="0">
            <a:noAutofit/>
          </a:bodyPr>
          <a:lstStyle>
            <a:lvl1pPr>
              <a:lnSpc>
                <a:spcPct val="90000"/>
              </a:lnSpc>
              <a:defRPr lang="en-US" sz="5397" b="0" kern="1200" cap="none" spc="-150" baseline="0" dirty="0">
                <a:ln w="3175">
                  <a:noFill/>
                </a:ln>
                <a:solidFill>
                  <a:schemeClr val="tx1"/>
                </a:solidFill>
                <a:effectLst/>
                <a:latin typeface="+mj-lt"/>
                <a:ea typeface="+mn-ea"/>
                <a:cs typeface="Segoe UI" pitchFamily="34" charset="0"/>
              </a:defRPr>
            </a:lvl1pPr>
          </a:lstStyle>
          <a:p>
            <a:pPr marL="0" lvl="0" algn="l" defTabSz="932205" rtl="0" eaLnBrk="1" latinLnBrk="0" hangingPunct="1">
              <a:lnSpc>
                <a:spcPts val="559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31" y="6558969"/>
            <a:ext cx="11553197" cy="98880"/>
            <a:chOff x="445128" y="6559056"/>
            <a:chExt cx="11553197" cy="98882"/>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1003980" cy="98882"/>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43697" y="2389386"/>
            <a:ext cx="8595418" cy="38241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3212618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24017"/>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73628"/>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9082412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6_Content Half Left">
    <p:bg>
      <p:bgPr>
        <a:solidFill>
          <a:schemeClr val="accent1"/>
        </a:solidFill>
        <a:effectLst/>
      </p:bgPr>
    </p:bg>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AC21BB0E-11FF-4849-A437-1A08AE905469}"/>
              </a:ext>
            </a:extLst>
          </p:cNvPr>
          <p:cNvSpPr>
            <a:spLocks noGrp="1"/>
          </p:cNvSpPr>
          <p:nvPr>
            <p:ph type="subTitle" idx="27" hasCustomPrompt="1"/>
          </p:nvPr>
        </p:nvSpPr>
        <p:spPr>
          <a:xfrm>
            <a:off x="6853235" y="1651695"/>
            <a:ext cx="4610335" cy="517065"/>
          </a:xfrm>
        </p:spPr>
        <p:txBody>
          <a:bodyPr wrap="square">
            <a:spAutoFit/>
          </a:bodyPr>
          <a:lstStyle>
            <a:lvl1pPr marL="0" indent="0" algn="l">
              <a:spcBef>
                <a:spcPts val="600"/>
              </a:spcBef>
              <a:spcAft>
                <a:spcPts val="1224"/>
              </a:spcAft>
              <a:buNone/>
              <a:defRPr sz="2400" b="0" i="0" spc="-61"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2" name="Rectangle 1">
            <a:extLst>
              <a:ext uri="{FF2B5EF4-FFF2-40B4-BE49-F238E27FC236}">
                <a16:creationId xmlns:a16="http://schemas.microsoft.com/office/drawing/2014/main" id="{A2B61818-2F60-44E2-929C-E391BC061332}"/>
              </a:ext>
            </a:extLst>
          </p:cNvPr>
          <p:cNvSpPr/>
          <p:nvPr/>
        </p:nvSpPr>
        <p:spPr>
          <a:xfrm>
            <a:off x="4044934" y="0"/>
            <a:ext cx="8391542" cy="699452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3" name="Title 2">
            <a:extLst>
              <a:ext uri="{FF2B5EF4-FFF2-40B4-BE49-F238E27FC236}">
                <a16:creationId xmlns:a16="http://schemas.microsoft.com/office/drawing/2014/main" id="{C573D2A1-34C9-43F7-AAC2-60C337F2EE4F}"/>
              </a:ext>
            </a:extLst>
          </p:cNvPr>
          <p:cNvSpPr>
            <a:spLocks noGrp="1"/>
          </p:cNvSpPr>
          <p:nvPr>
            <p:ph type="title"/>
          </p:nvPr>
        </p:nvSpPr>
        <p:spPr>
          <a:xfrm>
            <a:off x="460080" y="3117850"/>
            <a:ext cx="3437093" cy="758825"/>
          </a:xfrm>
        </p:spPr>
        <p:txBody>
          <a:bodyPr anchor="ctr"/>
          <a:lstStyle>
            <a:lvl1pPr>
              <a:defRPr sz="4896"/>
            </a:lvl1pPr>
          </a:lstStyle>
          <a:p>
            <a:r>
              <a:rPr lang="en-US"/>
              <a:t>Click to edit</a:t>
            </a:r>
          </a:p>
        </p:txBody>
      </p:sp>
      <p:sp>
        <p:nvSpPr>
          <p:cNvPr id="5" name="Text Placeholder 4">
            <a:extLst>
              <a:ext uri="{FF2B5EF4-FFF2-40B4-BE49-F238E27FC236}">
                <a16:creationId xmlns:a16="http://schemas.microsoft.com/office/drawing/2014/main" id="{EB705021-9417-4BAE-8E37-C4E490073B7E}"/>
              </a:ext>
            </a:extLst>
          </p:cNvPr>
          <p:cNvSpPr>
            <a:spLocks noGrp="1"/>
          </p:cNvSpPr>
          <p:nvPr>
            <p:ph type="body" sz="quarter" idx="28"/>
          </p:nvPr>
        </p:nvSpPr>
        <p:spPr>
          <a:xfrm>
            <a:off x="4796464" y="1343856"/>
            <a:ext cx="5664426" cy="2262864"/>
          </a:xfrm>
        </p:spPr>
        <p:txBody>
          <a:bodyPr/>
          <a:lstStyle>
            <a:lvl1pPr>
              <a:spcBef>
                <a:spcPts val="2448"/>
              </a:spcBef>
              <a:spcAft>
                <a:spcPts val="0"/>
              </a:spcAft>
              <a:defRPr sz="3264"/>
            </a:lvl1pPr>
            <a:lvl2pPr>
              <a:defRPr sz="2040"/>
            </a:lvl2pPr>
            <a:lvl3pPr>
              <a:defRPr sz="1632"/>
            </a:lvl3pPr>
            <a:lvl4pPr>
              <a:defRPr sz="1632"/>
            </a:lvl4pPr>
            <a:lvl5pPr>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1355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centered tit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45129" y="6750768"/>
            <a:ext cx="11553197" cy="98880"/>
            <a:chOff x="445128" y="6559056"/>
            <a:chExt cx="11553197" cy="98882"/>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2"/>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67C211DD-0FB3-45BD-B979-364AB50D224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1588610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56" strike="noStrike">
                <a:solidFill>
                  <a:schemeClr val="tx1"/>
                </a:solidFill>
              </a:defRPr>
            </a:lvl1pPr>
          </a:lstStyle>
          <a:p>
            <a:r>
              <a:rPr lang="en-US"/>
              <a:t>Title</a:t>
            </a:r>
          </a:p>
        </p:txBody>
      </p:sp>
    </p:spTree>
    <p:extLst>
      <p:ext uri="{BB962C8B-B14F-4D97-AF65-F5344CB8AC3E}">
        <p14:creationId xmlns:p14="http://schemas.microsoft.com/office/powerpoint/2010/main" val="119360999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5931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5914" y="997740"/>
            <a:ext cx="11246266" cy="467179"/>
          </a:xfrm>
        </p:spPr>
        <p:txBody>
          <a:bodyPr/>
          <a:lstStyle>
            <a:lvl1pPr marL="0" indent="0" algn="ctr">
              <a:buNone/>
              <a:defRPr sz="204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Tree>
    <p:extLst>
      <p:ext uri="{BB962C8B-B14F-4D97-AF65-F5344CB8AC3E}">
        <p14:creationId xmlns:p14="http://schemas.microsoft.com/office/powerpoint/2010/main" val="4282670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737445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6"/>
            <a:ext cx="980172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2233467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436476"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6"/>
            <a:ext cx="663783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983591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8"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99267176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0604758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3653395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7646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8319999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90"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978644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592999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4831421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033484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4111325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04299059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201864"/>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4"/>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4"/>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8172082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47351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8073160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475311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8505441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6299294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Tree>
    <p:extLst>
      <p:ext uri="{BB962C8B-B14F-4D97-AF65-F5344CB8AC3E}">
        <p14:creationId xmlns:p14="http://schemas.microsoft.com/office/powerpoint/2010/main" val="3408502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5"/>
            <a:ext cx="12039567" cy="1600438"/>
          </a:xfrm>
        </p:spPr>
        <p:txBody>
          <a:bodyPr/>
          <a:lstStyle>
            <a:lvl1pPr marL="0" indent="0">
              <a:buNone/>
              <a:defRPr/>
            </a:lvl1pPr>
            <a:lvl2pPr marL="466120" indent="0">
              <a:buNone/>
              <a:defRPr/>
            </a:lvl2pPr>
            <a:lvl3pPr marL="932239" indent="0">
              <a:buNone/>
              <a:defRPr/>
            </a:lvl3pPr>
            <a:lvl4pPr marL="1398358" indent="0">
              <a:buNone/>
              <a:defRPr/>
            </a:lvl4pPr>
            <a:lvl5pPr marL="18644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2345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3D54-67A5-4882-984E-EB2ED6AA5CB6}"/>
              </a:ext>
            </a:extLst>
          </p:cNvPr>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p>
        </p:txBody>
      </p:sp>
      <p:sp>
        <p:nvSpPr>
          <p:cNvPr id="3" name="Subtitle 2">
            <a:extLst>
              <a:ext uri="{FF2B5EF4-FFF2-40B4-BE49-F238E27FC236}">
                <a16:creationId xmlns:a16="http://schemas.microsoft.com/office/drawing/2014/main" id="{B920B703-3DBC-4367-957B-B7A046B18FC9}"/>
              </a:ext>
            </a:extLst>
          </p:cNvPr>
          <p:cNvSpPr>
            <a:spLocks noGrp="1"/>
          </p:cNvSpPr>
          <p:nvPr>
            <p:ph type="subTitle" idx="1"/>
          </p:nvPr>
        </p:nvSpPr>
        <p:spPr>
          <a:xfrm>
            <a:off x="1554560" y="3673746"/>
            <a:ext cx="9327356" cy="561372"/>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E201B030-2BA1-4B94-9DC5-D974852B1BD9}"/>
              </a:ext>
            </a:extLst>
          </p:cNvPr>
          <p:cNvSpPr>
            <a:spLocks noGrp="1"/>
          </p:cNvSpPr>
          <p:nvPr>
            <p:ph type="dt" sz="half" idx="10"/>
          </p:nvPr>
        </p:nvSpPr>
        <p:spPr/>
        <p:txBody>
          <a:bodyPr/>
          <a:lstStyle/>
          <a:p>
            <a:fld id="{6DDE6AB9-D324-4680-8290-B3585BD845E8}" type="datetimeFigureOut">
              <a:rPr lang="en-US" smtClean="0"/>
              <a:t>1/14/21</a:t>
            </a:fld>
            <a:endParaRPr lang="en-US"/>
          </a:p>
        </p:txBody>
      </p:sp>
      <p:sp>
        <p:nvSpPr>
          <p:cNvPr id="5" name="Footer Placeholder 4">
            <a:extLst>
              <a:ext uri="{FF2B5EF4-FFF2-40B4-BE49-F238E27FC236}">
                <a16:creationId xmlns:a16="http://schemas.microsoft.com/office/drawing/2014/main" id="{0B7517C5-5FC6-4B48-A7BD-6503BC97FA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42C34-D5CF-42F9-905B-27DE941BAA70}"/>
              </a:ext>
            </a:extLst>
          </p:cNvPr>
          <p:cNvSpPr>
            <a:spLocks noGrp="1"/>
          </p:cNvSpPr>
          <p:nvPr>
            <p:ph type="sldNum" sz="quarter" idx="12"/>
          </p:nvPr>
        </p:nvSpPr>
        <p:spPr/>
        <p:txBody>
          <a:bodyPr/>
          <a:lstStyle/>
          <a:p>
            <a:fld id="{EFFB2790-B50B-4E6A-8683-8362436C2CC1}" type="slidenum">
              <a:rPr lang="en-US" smtClean="0"/>
              <a:t>‹#›</a:t>
            </a:fld>
            <a:endParaRPr lang="en-US"/>
          </a:p>
        </p:txBody>
      </p:sp>
    </p:spTree>
    <p:extLst>
      <p:ext uri="{BB962C8B-B14F-4D97-AF65-F5344CB8AC3E}">
        <p14:creationId xmlns:p14="http://schemas.microsoft.com/office/powerpoint/2010/main" val="2269719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3089726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D4DD7E-EE1C-400C-9060-766A6BA6E372}" type="datetimeFigureOut">
              <a:rPr lang="en-US" smtClean="0"/>
              <a:t>1/14/21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049703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 y="1028"/>
            <a:ext cx="12436474" cy="6992469"/>
          </a:xfrm>
          <a:prstGeom prst="rect">
            <a:avLst/>
          </a:prstGeom>
        </p:spPr>
      </p:pic>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0" y="3025833"/>
            <a:ext cx="12436475" cy="3967664"/>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82006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_Slide_blank">
    <p:spTree>
      <p:nvGrpSpPr>
        <p:cNvPr id="1" name=""/>
        <p:cNvGrpSpPr/>
        <p:nvPr/>
      </p:nvGrpSpPr>
      <p:grpSpPr>
        <a:xfrm>
          <a:off x="0" y="0"/>
          <a:ext cx="0" cy="0"/>
          <a:chOff x="0" y="0"/>
          <a:chExt cx="0" cy="0"/>
        </a:xfrm>
      </p:grpSpPr>
      <p:sp>
        <p:nvSpPr>
          <p:cNvPr id="3" name="Rectangle 2"/>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sp>
        <p:nvSpPr>
          <p:cNvPr id="4"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chemeClr val="tx1"/>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5"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chemeClr val="tx1"/>
                </a:solidFill>
                <a:latin typeface="+mn-lt"/>
                <a:ea typeface="+mn-ea"/>
                <a:cs typeface="Bodoni Std Bold Italic"/>
              </a:defRPr>
            </a:lvl1pPr>
          </a:lstStyle>
          <a:p>
            <a:pPr lvl="0"/>
            <a:r>
              <a:rPr lang="en-US"/>
              <a:t>Subtitle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915805"/>
            <a:ext cx="2045182" cy="436810"/>
          </a:xfrm>
          <a:prstGeom prst="rect">
            <a:avLst/>
          </a:prstGeom>
        </p:spPr>
      </p:pic>
    </p:spTree>
    <p:extLst>
      <p:ext uri="{BB962C8B-B14F-4D97-AF65-F5344CB8AC3E}">
        <p14:creationId xmlns:p14="http://schemas.microsoft.com/office/powerpoint/2010/main" val="109288215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_Slide_blank_dark">
    <p:bg>
      <p:bgRef idx="1001">
        <a:schemeClr val="bg2"/>
      </p:bgRef>
    </p:bg>
    <p:spTree>
      <p:nvGrpSpPr>
        <p:cNvPr id="1" name=""/>
        <p:cNvGrpSpPr/>
        <p:nvPr/>
      </p:nvGrpSpPr>
      <p:grpSpPr>
        <a:xfrm>
          <a:off x="0" y="0"/>
          <a:ext cx="0" cy="0"/>
          <a:chOff x="0" y="0"/>
          <a:chExt cx="0" cy="0"/>
        </a:xfrm>
      </p:grpSpPr>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4265363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00016270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3234968"/>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35906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Content Placeholder 3"/>
          <p:cNvSpPr>
            <a:spLocks noGrp="1"/>
          </p:cNvSpPr>
          <p:nvPr>
            <p:ph sz="quarter" idx="10"/>
          </p:nvPr>
        </p:nvSpPr>
        <p:spPr>
          <a:xfrm>
            <a:off x="275064" y="1929502"/>
            <a:ext cx="11889141" cy="1905395"/>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p:nvPr>
        </p:nvSpPr>
        <p:spPr>
          <a:xfrm>
            <a:off x="274641" y="1123199"/>
            <a:ext cx="11889141" cy="456587"/>
          </a:xfrm>
          <a:prstGeom prst="rect">
            <a:avLst/>
          </a:prstGeom>
        </p:spPr>
        <p:txBody>
          <a:bodyPr/>
          <a:lstStyle>
            <a:lvl1pPr marL="0" indent="0">
              <a:buNone/>
              <a:defRPr sz="2040" b="0">
                <a:solidFill>
                  <a:schemeClr val="accent1"/>
                </a:solidFill>
                <a:latin typeface="+mn-lt"/>
              </a:defRPr>
            </a:lvl1pPr>
            <a:lvl2pPr marL="342834" indent="0">
              <a:buNone/>
              <a:defRPr/>
            </a:lvl2pPr>
          </a:lstStyle>
          <a:p>
            <a:pPr lvl="0"/>
            <a:r>
              <a:rPr lang="en-US"/>
              <a:t>Click to edit Master text styles</a:t>
            </a:r>
          </a:p>
        </p:txBody>
      </p:sp>
    </p:spTree>
    <p:extLst>
      <p:ext uri="{BB962C8B-B14F-4D97-AF65-F5344CB8AC3E}">
        <p14:creationId xmlns:p14="http://schemas.microsoft.com/office/powerpoint/2010/main" val="24811477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32552676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8" name="Picture 7" descr="A person sitting at a desk looking at a computer&#10;&#10;Description automatically generated">
            <a:extLst>
              <a:ext uri="{FF2B5EF4-FFF2-40B4-BE49-F238E27FC236}">
                <a16:creationId xmlns:a16="http://schemas.microsoft.com/office/drawing/2014/main" id="{3BF2A54C-9AF8-44DD-9719-AAE6C72DC1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2" y="0"/>
            <a:ext cx="12436475"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_Content_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330903"/>
            <a:ext cx="11889141" cy="4643587"/>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751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75416" y="1123198"/>
            <a:ext cx="11888787" cy="352327"/>
          </a:xfrm>
          <a:prstGeom prst="rect">
            <a:avLst/>
          </a:prstGeom>
        </p:spPr>
        <p:txBody>
          <a:bodyPr tIns="0" bIns="0"/>
          <a:lstStyle>
            <a:lvl1pPr marL="0" indent="0">
              <a:buNone/>
              <a:defRPr lang="en-US" sz="2040" kern="1200" spc="-30" baseline="0" dirty="0">
                <a:solidFill>
                  <a:srgbClr val="ED6722"/>
                </a:solidFill>
                <a:latin typeface="+mn-lt"/>
                <a:ea typeface="+mn-ea"/>
                <a:cs typeface="Bodoni Std Bold Italic"/>
              </a:defRPr>
            </a:lvl1pPr>
            <a:lvl2pPr marL="0" indent="0">
              <a:buNone/>
              <a:defRPr/>
            </a:lvl2pPr>
          </a:lstStyle>
          <a:p>
            <a:pPr marL="0" lvl="0" algn="l" defTabSz="914224" rtl="0" eaLnBrk="1" latinLnBrk="0" hangingPunct="1"/>
            <a:r>
              <a:rPr lang="en-US"/>
              <a:t>Click to edit Master text styles</a:t>
            </a:r>
          </a:p>
        </p:txBody>
      </p:sp>
      <p:sp>
        <p:nvSpPr>
          <p:cNvPr id="4" name="Content Placeholder 3"/>
          <p:cNvSpPr>
            <a:spLocks noGrp="1"/>
          </p:cNvSpPr>
          <p:nvPr>
            <p:ph sz="quarter" idx="11"/>
          </p:nvPr>
        </p:nvSpPr>
        <p:spPr>
          <a:xfrm>
            <a:off x="275289" y="1633675"/>
            <a:ext cx="11889141" cy="4810355"/>
          </a:xfrm>
          <a:prstGeom prst="rect">
            <a:avLst/>
          </a:prstGeom>
        </p:spPr>
        <p:txBody>
          <a:bodyPr/>
          <a:lstStyle>
            <a:lvl1pPr>
              <a:defRPr sz="3672">
                <a:solidFill>
                  <a:schemeClr val="bg2"/>
                </a:solidFill>
                <a:latin typeface="+mn-lt"/>
              </a:defRPr>
            </a:lvl1pPr>
            <a:lvl2pPr>
              <a:defRPr sz="2040">
                <a:solidFill>
                  <a:schemeClr val="bg2"/>
                </a:solidFill>
                <a:latin typeface="+mn-lt"/>
              </a:defRPr>
            </a:lvl2pPr>
            <a:lvl3pPr>
              <a:defRPr sz="1836">
                <a:solidFill>
                  <a:schemeClr val="bg2"/>
                </a:solidFill>
                <a:latin typeface="+mn-lt"/>
              </a:defRPr>
            </a:lvl3pPr>
            <a:lvl4pPr>
              <a:defRPr sz="1632">
                <a:solidFill>
                  <a:schemeClr val="bg2"/>
                </a:solidFill>
                <a:latin typeface="+mn-lt"/>
              </a:defRPr>
            </a:lvl4pPr>
            <a:lvl5pPr>
              <a:defRPr sz="1632">
                <a:solidFill>
                  <a:schemeClr val="bg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3401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08477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259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281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681330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solidFill>
                  <a:schemeClr val="tx1">
                    <a:lumMod val="25000"/>
                    <a:lumOff val="75000"/>
                  </a:schemeClr>
                </a:solidFill>
                <a:cs typeface="Segoe UI" pitchFamily="34" charset="0"/>
              </a:rPr>
              <a:t>©</a:t>
            </a:r>
            <a:r>
              <a:rPr lang="en-US" sz="700" baseline="0">
                <a:solidFill>
                  <a:schemeClr val="tx1">
                    <a:lumMod val="25000"/>
                    <a:lumOff val="75000"/>
                  </a:schemeClr>
                </a:solidFill>
                <a:cs typeface="Segoe UI" pitchFamily="34" charset="0"/>
              </a:rPr>
              <a:t> Copyright</a:t>
            </a:r>
            <a:r>
              <a:rPr lang="en-US" sz="70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p:nvPicPr>
        <p:blipFill>
          <a:blip r:embed="rId2"/>
          <a:stretch>
            <a:fillRect/>
          </a:stretch>
        </p:blipFill>
        <p:spPr>
          <a:xfrm>
            <a:off x="12918" y="2732932"/>
            <a:ext cx="4156312" cy="1528663"/>
          </a:xfrm>
          <a:prstGeom prst="rect">
            <a:avLst/>
          </a:prstGeom>
        </p:spPr>
      </p:pic>
    </p:spTree>
    <p:extLst>
      <p:ext uri="{BB962C8B-B14F-4D97-AF65-F5344CB8AC3E}">
        <p14:creationId xmlns:p14="http://schemas.microsoft.com/office/powerpoint/2010/main" val="2882882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9911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061140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C935-E893-453C-8848-8CA043AA276B}"/>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0037297A-A03F-4BD3-B159-6DA524A1B56D}"/>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C84624E1-6D2D-4CC1-81E5-D657B6F6D963}"/>
              </a:ext>
            </a:extLst>
          </p:cNvPr>
          <p:cNvSpPr>
            <a:spLocks noGrp="1"/>
          </p:cNvSpPr>
          <p:nvPr>
            <p:ph type="dt" sz="half" idx="10"/>
          </p:nvPr>
        </p:nvSpPr>
        <p:spPr/>
        <p:txBody>
          <a:bodyPr/>
          <a:lstStyle/>
          <a:p>
            <a:fld id="{09409C3F-2A26-4E09-BD99-4E76DCC7D958}" type="datetimeFigureOut">
              <a:rPr lang="en-US" smtClean="0"/>
              <a:t>1/14/21</a:t>
            </a:fld>
            <a:endParaRPr lang="en-US"/>
          </a:p>
        </p:txBody>
      </p:sp>
      <p:sp>
        <p:nvSpPr>
          <p:cNvPr id="5" name="Footer Placeholder 4">
            <a:extLst>
              <a:ext uri="{FF2B5EF4-FFF2-40B4-BE49-F238E27FC236}">
                <a16:creationId xmlns:a16="http://schemas.microsoft.com/office/drawing/2014/main" id="{5A015E4B-9A15-46BE-A101-FCC2E90E2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C7457-9529-451B-89F8-C3BB9DAE9CAE}"/>
              </a:ext>
            </a:extLst>
          </p:cNvPr>
          <p:cNvSpPr>
            <a:spLocks noGrp="1"/>
          </p:cNvSpPr>
          <p:nvPr>
            <p:ph type="sldNum" sz="quarter" idx="12"/>
          </p:nvPr>
        </p:nvSpPr>
        <p:spPr/>
        <p:txBody>
          <a:bodyPr/>
          <a:lstStyle/>
          <a:p>
            <a:fld id="{FDA5816C-444B-4683-8533-43F4D17408AD}" type="slidenum">
              <a:rPr lang="en-US" smtClean="0"/>
              <a:t>‹#›</a:t>
            </a:fld>
            <a:endParaRPr lang="en-US"/>
          </a:p>
        </p:txBody>
      </p:sp>
    </p:spTree>
    <p:extLst>
      <p:ext uri="{BB962C8B-B14F-4D97-AF65-F5344CB8AC3E}">
        <p14:creationId xmlns:p14="http://schemas.microsoft.com/office/powerpoint/2010/main" val="2498625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600059" y="-462702"/>
            <a:ext cx="2295308" cy="313904"/>
          </a:xfrm>
        </p:spPr>
        <p:txBody>
          <a:bodyPr anchor="b"/>
          <a:lstStyle>
            <a:lvl1pPr>
              <a:defRPr sz="2040"/>
            </a:lvl1pPr>
          </a:lstStyle>
          <a:p>
            <a:r>
              <a:rPr lang="en-US"/>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771254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95914" y="6136530"/>
            <a:ext cx="5624396"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12863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4" y="2474071"/>
            <a:ext cx="4223220"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1"/>
            <a:ext cx="4223220"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95915" y="6136530"/>
            <a:ext cx="4225292"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94039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95914" y="2474071"/>
            <a:ext cx="4223220"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95914" y="4041281"/>
            <a:ext cx="4223220"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95915" y="6136530"/>
            <a:ext cx="4225292"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1"/>
            <a:ext cx="6995516" cy="6994525"/>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80663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9777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2567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3422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99512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2129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90094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4243947" cy="508524"/>
          </a:xfrm>
          <a:noFill/>
        </p:spPr>
        <p:txBody>
          <a:bodyPr wrap="square" lIns="0" tIns="0" rIns="0" bIns="0" anchor="b"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4243947" cy="345294"/>
          </a:xfrm>
          <a:noFill/>
        </p:spPr>
        <p:txBody>
          <a:bodyPr wrap="square" lIns="0" tIns="0" rIns="0" bIns="0">
            <a:no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207953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4243947" cy="508524"/>
          </a:xfrm>
          <a:noFill/>
        </p:spPr>
        <p:txBody>
          <a:bodyPr wrap="square" lIns="0" tIns="0" rIns="0" bIns="0" anchor="b"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1"/>
            <a:ext cx="6995516" cy="6994525"/>
          </a:xfrm>
          <a:prstGeom prst="rect">
            <a:avLst/>
          </a:prstGeom>
        </p:spPr>
      </p:pic>
    </p:spTree>
    <p:extLst>
      <p:ext uri="{BB962C8B-B14F-4D97-AF65-F5344CB8AC3E}">
        <p14:creationId xmlns:p14="http://schemas.microsoft.com/office/powerpoint/2010/main" val="390152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2669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6360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61817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8362296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2734866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109993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6"/>
            <a:ext cx="980172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4193985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0"/>
            <a:ext cx="12436476"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6"/>
            <a:ext cx="663783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1440673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37278"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9180700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17725992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63290081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114443209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5959981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90"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422433141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65156147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43862230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1372133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1049061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72703503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201864"/>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4"/>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4"/>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5700215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06859066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54442621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69856098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81437203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51387607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Tree>
    <p:extLst>
      <p:ext uri="{BB962C8B-B14F-4D97-AF65-F5344CB8AC3E}">
        <p14:creationId xmlns:p14="http://schemas.microsoft.com/office/powerpoint/2010/main" val="955322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5"/>
            <a:ext cx="12039567" cy="1600438"/>
          </a:xfrm>
        </p:spPr>
        <p:txBody>
          <a:bodyPr/>
          <a:lstStyle>
            <a:lvl1pPr marL="0" indent="0">
              <a:buNone/>
              <a:defRPr/>
            </a:lvl1pPr>
            <a:lvl2pPr marL="466120" indent="0">
              <a:buNone/>
              <a:defRPr/>
            </a:lvl2pPr>
            <a:lvl3pPr marL="932239" indent="0">
              <a:buNone/>
              <a:defRPr/>
            </a:lvl3pPr>
            <a:lvl4pPr marL="1398358" indent="0">
              <a:buNone/>
              <a:defRPr/>
            </a:lvl4pPr>
            <a:lvl5pPr marL="18644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2714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73264-6736-41A7-87F1-44DD5C593D4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82D0A820-FC57-40C7-A1F3-DD75189C5C8C}"/>
              </a:ext>
            </a:extLst>
          </p:cNvPr>
          <p:cNvSpPr>
            <a:spLocks noGrp="1"/>
          </p:cNvSpPr>
          <p:nvPr>
            <p:ph type="subTitle" idx="1"/>
          </p:nvPr>
        </p:nvSpPr>
        <p:spPr>
          <a:xfrm>
            <a:off x="1554560" y="3673745"/>
            <a:ext cx="9327356" cy="561372"/>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C30A986-23B8-4C01-B4AB-1D60C24A09D3}"/>
              </a:ext>
            </a:extLst>
          </p:cNvPr>
          <p:cNvSpPr>
            <a:spLocks noGrp="1"/>
          </p:cNvSpPr>
          <p:nvPr>
            <p:ph type="dt" sz="half" idx="10"/>
          </p:nvPr>
        </p:nvSpPr>
        <p:spPr/>
        <p:txBody>
          <a:bodyPr/>
          <a:lstStyle/>
          <a:p>
            <a:fld id="{7C668E06-11A3-4E42-81AC-12484831D16C}" type="datetimeFigureOut">
              <a:rPr lang="en-US" smtClean="0"/>
              <a:t>1/14/21</a:t>
            </a:fld>
            <a:endParaRPr lang="en-US"/>
          </a:p>
        </p:txBody>
      </p:sp>
      <p:sp>
        <p:nvSpPr>
          <p:cNvPr id="5" name="Footer Placeholder 4">
            <a:extLst>
              <a:ext uri="{FF2B5EF4-FFF2-40B4-BE49-F238E27FC236}">
                <a16:creationId xmlns:a16="http://schemas.microsoft.com/office/drawing/2014/main" id="{E8CE0F1F-E3AD-4CC6-9158-91AAA177F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2454F-4B31-499C-A22B-F74BB831B0A0}"/>
              </a:ext>
            </a:extLst>
          </p:cNvPr>
          <p:cNvSpPr>
            <a:spLocks noGrp="1"/>
          </p:cNvSpPr>
          <p:nvPr>
            <p:ph type="sldNum" sz="quarter" idx="12"/>
          </p:nvPr>
        </p:nvSpPr>
        <p:spPr/>
        <p:txBody>
          <a:bodyPr/>
          <a:lstStyle/>
          <a:p>
            <a:fld id="{2DE9F4BD-6FB1-4F27-A78F-3363B5658257}" type="slidenum">
              <a:rPr lang="en-US" smtClean="0"/>
              <a:t>‹#›</a:t>
            </a:fld>
            <a:endParaRPr lang="en-US"/>
          </a:p>
        </p:txBody>
      </p:sp>
    </p:spTree>
    <p:extLst>
      <p:ext uri="{BB962C8B-B14F-4D97-AF65-F5344CB8AC3E}">
        <p14:creationId xmlns:p14="http://schemas.microsoft.com/office/powerpoint/2010/main" val="345721202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154899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84851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43760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5849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D2EA0-0700-423E-902C-C713906444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796A03-A4DA-4429-A0EB-CAD1491976A0}"/>
              </a:ext>
            </a:extLst>
          </p:cNvPr>
          <p:cNvSpPr>
            <a:spLocks noGrp="1"/>
          </p:cNvSpPr>
          <p:nvPr>
            <p:ph type="dt" sz="half" idx="10"/>
          </p:nvPr>
        </p:nvSpPr>
        <p:spPr/>
        <p:txBody>
          <a:bodyPr/>
          <a:lstStyle/>
          <a:p>
            <a:fld id="{88E95376-DB30-4D69-AAD5-742FC31ADD3D}" type="datetimeFigureOut">
              <a:rPr lang="en-US" smtClean="0"/>
              <a:t>1/14/21</a:t>
            </a:fld>
            <a:endParaRPr lang="en-US"/>
          </a:p>
        </p:txBody>
      </p:sp>
      <p:sp>
        <p:nvSpPr>
          <p:cNvPr id="4" name="Footer Placeholder 3">
            <a:extLst>
              <a:ext uri="{FF2B5EF4-FFF2-40B4-BE49-F238E27FC236}">
                <a16:creationId xmlns:a16="http://schemas.microsoft.com/office/drawing/2014/main" id="{27818D31-4FC3-4595-9006-2D694FEAE8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A6AF36-A103-40CC-9762-8CC661A3D72C}"/>
              </a:ext>
            </a:extLst>
          </p:cNvPr>
          <p:cNvSpPr>
            <a:spLocks noGrp="1"/>
          </p:cNvSpPr>
          <p:nvPr>
            <p:ph type="sldNum" sz="quarter" idx="12"/>
          </p:nvPr>
        </p:nvSpPr>
        <p:spPr/>
        <p:txBody>
          <a:bodyPr/>
          <a:lstStyle/>
          <a:p>
            <a:fld id="{5EA2C0B6-8F6A-4AFC-A306-A02093E15B2E}" type="slidenum">
              <a:rPr lang="en-US" smtClean="0"/>
              <a:t>‹#›</a:t>
            </a:fld>
            <a:endParaRPr lang="en-US"/>
          </a:p>
        </p:txBody>
      </p:sp>
    </p:spTree>
    <p:extLst>
      <p:ext uri="{BB962C8B-B14F-4D97-AF65-F5344CB8AC3E}">
        <p14:creationId xmlns:p14="http://schemas.microsoft.com/office/powerpoint/2010/main" val="35274511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003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89503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498598"/>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498598"/>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1002808"/>
          </a:xfrm>
        </p:spPr>
        <p:txBody>
          <a:bodyPr/>
          <a:lstStyle/>
          <a:p>
            <a:r>
              <a:rPr lang="en-US"/>
              <a:t>Click to edit Master title style</a:t>
            </a:r>
          </a:p>
        </p:txBody>
      </p:sp>
    </p:spTree>
    <p:extLst>
      <p:ext uri="{BB962C8B-B14F-4D97-AF65-F5344CB8AC3E}">
        <p14:creationId xmlns:p14="http://schemas.microsoft.com/office/powerpoint/2010/main" val="24555626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ulleted Slide">
    <p:spTree>
      <p:nvGrpSpPr>
        <p:cNvPr id="1" name=""/>
        <p:cNvGrpSpPr/>
        <p:nvPr/>
      </p:nvGrpSpPr>
      <p:grpSpPr>
        <a:xfrm>
          <a:off x="0" y="0"/>
          <a:ext cx="0" cy="0"/>
          <a:chOff x="0" y="0"/>
          <a:chExt cx="0" cy="0"/>
        </a:xfrm>
      </p:grpSpPr>
      <p:sp>
        <p:nvSpPr>
          <p:cNvPr id="2" name="Title 1"/>
          <p:cNvSpPr>
            <a:spLocks noGrp="1"/>
          </p:cNvSpPr>
          <p:nvPr>
            <p:ph type="title"/>
          </p:nvPr>
        </p:nvSpPr>
        <p:spPr>
          <a:xfrm>
            <a:off x="373094" y="279783"/>
            <a:ext cx="11718550" cy="589393"/>
          </a:xfrm>
        </p:spPr>
        <p:txBody>
          <a:bodyPr>
            <a:normAutofit/>
          </a:bodyPr>
          <a:lstStyle>
            <a:lvl1pPr>
              <a:defRPr sz="2900">
                <a:solidFill>
                  <a:srgbClr val="4C565A"/>
                </a:solidFill>
              </a:defRPr>
            </a:lvl1pPr>
          </a:lstStyle>
          <a:p>
            <a:r>
              <a:rPr lang="en-US"/>
              <a:t>Click to edit Master title style</a:t>
            </a:r>
          </a:p>
        </p:txBody>
      </p:sp>
      <p:sp>
        <p:nvSpPr>
          <p:cNvPr id="3" name="Content Placeholder 2"/>
          <p:cNvSpPr>
            <a:spLocks noGrp="1"/>
          </p:cNvSpPr>
          <p:nvPr>
            <p:ph idx="1"/>
          </p:nvPr>
        </p:nvSpPr>
        <p:spPr>
          <a:xfrm>
            <a:off x="373093" y="1088037"/>
            <a:ext cx="10508823" cy="5051601"/>
          </a:xfrm>
        </p:spPr>
        <p:txBody>
          <a:bodyPr>
            <a:normAutofit/>
          </a:bodyPr>
          <a:lstStyle>
            <a:lvl1pPr marL="138756" indent="-138756">
              <a:buClr>
                <a:schemeClr val="tx2"/>
              </a:buClr>
              <a:buSzPct val="100000"/>
              <a:buFont typeface="Arial"/>
              <a:buChar char="•"/>
              <a:defRPr sz="1700"/>
            </a:lvl1pPr>
            <a:lvl2pPr>
              <a:buClr>
                <a:schemeClr val="tx2"/>
              </a:buClr>
              <a:buSzPct val="100000"/>
              <a:buFont typeface="Arial"/>
              <a:buChar char="•"/>
              <a:defRPr sz="1700"/>
            </a:lvl2pPr>
            <a:lvl3pPr>
              <a:buClr>
                <a:schemeClr val="tx2"/>
              </a:buClr>
              <a:buSzPct val="100000"/>
              <a:buFont typeface="Arial"/>
              <a:buChar char="•"/>
              <a:defRPr sz="1700"/>
            </a:lvl3pPr>
            <a:lvl4pPr>
              <a:buClr>
                <a:schemeClr val="tx2"/>
              </a:buClr>
              <a:buSzPct val="100000"/>
              <a:buFont typeface="Arial"/>
              <a:buChar char="•"/>
              <a:defRPr sz="1700"/>
            </a:lvl4pPr>
            <a:lvl5pPr>
              <a:buClr>
                <a:schemeClr val="tx2"/>
              </a:buClr>
              <a:buSzPct val="100000"/>
              <a:buFont typeface="Arial"/>
              <a:buChar cha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4"/>
          </p:nvPr>
        </p:nvSpPr>
        <p:spPr>
          <a:xfrm>
            <a:off x="12053585" y="6643963"/>
            <a:ext cx="486528" cy="321587"/>
          </a:xfrm>
          <a:prstGeom prst="rect">
            <a:avLst/>
          </a:prstGeom>
        </p:spPr>
        <p:txBody>
          <a:bodyPr vert="horz" lIns="0" tIns="55513" rIns="111026" bIns="55513" rtlCol="0" anchor="ctr"/>
          <a:lstStyle>
            <a:lvl1pPr algn="l">
              <a:defRPr sz="1299">
                <a:solidFill>
                  <a:schemeClr val="tx2"/>
                </a:solidFill>
                <a:latin typeface="Rockwell"/>
                <a:cs typeface="Rockwell"/>
              </a:defRPr>
            </a:lvl1pPr>
          </a:lstStyle>
          <a:p>
            <a:fld id="{BB7191CD-1840-CA44-8BBB-BB47B20ECAFB}" type="slidenum">
              <a:rPr lang="en-US" smtClean="0"/>
              <a:pPr/>
              <a:t>‹#›</a:t>
            </a:fld>
            <a:endParaRPr lang="en-US"/>
          </a:p>
        </p:txBody>
      </p:sp>
    </p:spTree>
    <p:extLst>
      <p:ext uri="{BB962C8B-B14F-4D97-AF65-F5344CB8AC3E}">
        <p14:creationId xmlns:p14="http://schemas.microsoft.com/office/powerpoint/2010/main" val="413112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37147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a:xfrm>
            <a:off x="465138" y="1853743"/>
            <a:ext cx="11533187" cy="160031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Slide Number Placeholder 17"/>
          <p:cNvSpPr>
            <a:spLocks noGrp="1"/>
          </p:cNvSpPr>
          <p:nvPr>
            <p:ph type="sldNum" sz="quarter" idx="4"/>
          </p:nvPr>
        </p:nvSpPr>
        <p:spPr>
          <a:xfrm>
            <a:off x="7565522" y="6475050"/>
            <a:ext cx="4249129" cy="372394"/>
          </a:xfrm>
          <a:prstGeom prst="rect">
            <a:avLst/>
          </a:prstGeom>
        </p:spPr>
        <p:txBody>
          <a:bodyPr vert="horz" lIns="0" tIns="0" rIns="0" bIns="0" anchor="b"/>
          <a:lstStyle>
            <a:lvl1pPr algn="r" eaLnBrk="1" latinLnBrk="0" hangingPunct="1">
              <a:defRPr kumimoji="0" sz="1071" baseline="0">
                <a:solidFill>
                  <a:schemeClr val="bg1">
                    <a:lumMod val="65000"/>
                  </a:schemeClr>
                </a:solidFill>
              </a:defRPr>
            </a:lvl1pPr>
          </a:lstStyle>
          <a:p>
            <a:r>
              <a:rPr lang="en-US"/>
              <a:t>Microsoft Confidential   :   </a:t>
            </a:r>
            <a:fld id="{0405832C-0F68-4D14-9804-94F2566504FB}" type="datetimeFigureOut">
              <a:rPr lang="en-US" smtClean="0"/>
              <a:pPr/>
              <a:t>1/14/21</a:t>
            </a:fld>
            <a:r>
              <a:rPr lang="en-US"/>
              <a:t>   :   Page </a:t>
            </a:r>
            <a:fld id="{C81C86ED-EB99-4FAE-B946-1B48CA815965}" type="slidenum">
              <a:rPr lang="en-US" smtClean="0"/>
              <a:pPr/>
              <a:t>‹#›</a:t>
            </a:fld>
            <a:r>
              <a:rPr lang="en-US"/>
              <a:t> </a:t>
            </a:r>
          </a:p>
        </p:txBody>
      </p:sp>
    </p:spTree>
    <p:extLst>
      <p:ext uri="{BB962C8B-B14F-4D97-AF65-F5344CB8AC3E}">
        <p14:creationId xmlns:p14="http://schemas.microsoft.com/office/powerpoint/2010/main" val="71414517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734D-37C2-4EEA-B891-2123763FF0EB}"/>
              </a:ext>
            </a:extLst>
          </p:cNvPr>
          <p:cNvSpPr>
            <a:spLocks noGrp="1"/>
          </p:cNvSpPr>
          <p:nvPr>
            <p:ph type="title" hasCustomPrompt="1"/>
          </p:nvPr>
        </p:nvSpPr>
        <p:spPr>
          <a:xfrm>
            <a:off x="274639" y="278471"/>
            <a:ext cx="5562481" cy="917575"/>
          </a:xfrm>
        </p:spPr>
        <p:txBody>
          <a:bodyPr/>
          <a:lstStyle>
            <a:lvl1pPr>
              <a:defRPr sz="4284">
                <a:solidFill>
                  <a:srgbClr val="000000"/>
                </a:solidFill>
              </a:defRPr>
            </a:lvl1pPr>
          </a:lstStyle>
          <a:p>
            <a:r>
              <a:rPr lang="en-US"/>
              <a:t>Overview</a:t>
            </a:r>
          </a:p>
        </p:txBody>
      </p:sp>
      <p:sp>
        <p:nvSpPr>
          <p:cNvPr id="3" name="Footer Placeholder 2">
            <a:extLst>
              <a:ext uri="{FF2B5EF4-FFF2-40B4-BE49-F238E27FC236}">
                <a16:creationId xmlns:a16="http://schemas.microsoft.com/office/drawing/2014/main" id="{8DFF176A-6A91-47C5-AD06-E67ADDC6E350}"/>
              </a:ext>
            </a:extLst>
          </p:cNvPr>
          <p:cNvSpPr>
            <a:spLocks noGrp="1"/>
          </p:cNvSpPr>
          <p:nvPr>
            <p:ph type="ftr" sz="quarter" idx="10"/>
          </p:nvPr>
        </p:nvSpPr>
        <p:spPr/>
        <p:txBody>
          <a:bodyPr/>
          <a:lstStyle>
            <a:lvl1pPr>
              <a:defRPr>
                <a:solidFill>
                  <a:srgbClr val="000000"/>
                </a:solidFill>
              </a:defRPr>
            </a:lvl1pPr>
          </a:lstStyle>
          <a:p>
            <a:endParaRPr lang="en-US"/>
          </a:p>
        </p:txBody>
      </p:sp>
      <p:sp>
        <p:nvSpPr>
          <p:cNvPr id="4" name="Slide Number Placeholder 3">
            <a:extLst>
              <a:ext uri="{FF2B5EF4-FFF2-40B4-BE49-F238E27FC236}">
                <a16:creationId xmlns:a16="http://schemas.microsoft.com/office/drawing/2014/main" id="{C6C46763-CE76-4890-B381-AD4C3171DF21}"/>
              </a:ext>
            </a:extLst>
          </p:cNvPr>
          <p:cNvSpPr>
            <a:spLocks noGrp="1"/>
          </p:cNvSpPr>
          <p:nvPr>
            <p:ph type="sldNum" sz="quarter" idx="11"/>
          </p:nvPr>
        </p:nvSpPr>
        <p:spPr/>
        <p:txBody>
          <a:bodyPr/>
          <a:lstStyle>
            <a:lvl1pPr>
              <a:defRPr>
                <a:solidFill>
                  <a:srgbClr val="000000"/>
                </a:solidFill>
              </a:defRPr>
            </a:lvl1pPr>
          </a:lstStyle>
          <a:p>
            <a:fld id="{55CA21BC-178F-44CA-A717-D6CB446CF9C3}" type="slidenum">
              <a:rPr lang="en-US" smtClean="0"/>
              <a:pPr/>
              <a:t>‹#›</a:t>
            </a:fld>
            <a:endParaRPr lang="en-US"/>
          </a:p>
        </p:txBody>
      </p:sp>
      <p:sp>
        <p:nvSpPr>
          <p:cNvPr id="11" name="Picture Placeholder 10">
            <a:extLst>
              <a:ext uri="{FF2B5EF4-FFF2-40B4-BE49-F238E27FC236}">
                <a16:creationId xmlns:a16="http://schemas.microsoft.com/office/drawing/2014/main" id="{2522B958-25F5-4168-9536-2AA6B4275666}"/>
              </a:ext>
            </a:extLst>
          </p:cNvPr>
          <p:cNvSpPr>
            <a:spLocks noGrp="1"/>
          </p:cNvSpPr>
          <p:nvPr>
            <p:ph type="pic" sz="quarter" idx="12"/>
          </p:nvPr>
        </p:nvSpPr>
        <p:spPr>
          <a:xfrm>
            <a:off x="6569633" y="1293664"/>
            <a:ext cx="2687048" cy="553998"/>
          </a:xfrm>
        </p:spPr>
        <p:txBody>
          <a:bodyPr/>
          <a:lstStyle>
            <a:lvl1pPr>
              <a:defRPr>
                <a:solidFill>
                  <a:srgbClr val="000000"/>
                </a:solidFill>
              </a:defRPr>
            </a:lvl1pPr>
          </a:lstStyle>
          <a:p>
            <a:endParaRPr lang="en-US"/>
          </a:p>
        </p:txBody>
      </p:sp>
      <p:sp>
        <p:nvSpPr>
          <p:cNvPr id="12" name="Picture Placeholder 10">
            <a:extLst>
              <a:ext uri="{FF2B5EF4-FFF2-40B4-BE49-F238E27FC236}">
                <a16:creationId xmlns:a16="http://schemas.microsoft.com/office/drawing/2014/main" id="{F9201E51-84EE-44B8-B59F-FA51F1F9E310}"/>
              </a:ext>
            </a:extLst>
          </p:cNvPr>
          <p:cNvSpPr>
            <a:spLocks noGrp="1"/>
          </p:cNvSpPr>
          <p:nvPr>
            <p:ph type="pic" sz="quarter" idx="13"/>
          </p:nvPr>
        </p:nvSpPr>
        <p:spPr>
          <a:xfrm>
            <a:off x="9459274" y="1293664"/>
            <a:ext cx="2687048" cy="553998"/>
          </a:xfrm>
        </p:spPr>
        <p:txBody>
          <a:bodyPr/>
          <a:lstStyle>
            <a:lvl1pPr>
              <a:defRPr>
                <a:solidFill>
                  <a:srgbClr val="000000"/>
                </a:solidFill>
              </a:defRPr>
            </a:lvl1pPr>
          </a:lstStyle>
          <a:p>
            <a:endParaRPr lang="en-US"/>
          </a:p>
        </p:txBody>
      </p:sp>
      <p:sp>
        <p:nvSpPr>
          <p:cNvPr id="13" name="Picture Placeholder 10">
            <a:extLst>
              <a:ext uri="{FF2B5EF4-FFF2-40B4-BE49-F238E27FC236}">
                <a16:creationId xmlns:a16="http://schemas.microsoft.com/office/drawing/2014/main" id="{115CF2A8-A15A-45D6-BE72-25556C2796B3}"/>
              </a:ext>
            </a:extLst>
          </p:cNvPr>
          <p:cNvSpPr>
            <a:spLocks noGrp="1"/>
          </p:cNvSpPr>
          <p:nvPr>
            <p:ph type="pic" sz="quarter" idx="14"/>
          </p:nvPr>
        </p:nvSpPr>
        <p:spPr>
          <a:xfrm>
            <a:off x="7996035" y="4136598"/>
            <a:ext cx="2687048" cy="553998"/>
          </a:xfrm>
        </p:spPr>
        <p:txBody>
          <a:bodyPr/>
          <a:lstStyle>
            <a:lvl1pPr>
              <a:defRPr>
                <a:solidFill>
                  <a:srgbClr val="000000"/>
                </a:solidFill>
              </a:defRPr>
            </a:lvl1pPr>
          </a:lstStyle>
          <a:p>
            <a:endParaRPr lang="en-US"/>
          </a:p>
        </p:txBody>
      </p:sp>
      <p:sp>
        <p:nvSpPr>
          <p:cNvPr id="15" name="Text Placeholder 14">
            <a:extLst>
              <a:ext uri="{FF2B5EF4-FFF2-40B4-BE49-F238E27FC236}">
                <a16:creationId xmlns:a16="http://schemas.microsoft.com/office/drawing/2014/main" id="{609E587C-8CE3-42EE-BB8E-1CDEAD9E8C9F}"/>
              </a:ext>
            </a:extLst>
          </p:cNvPr>
          <p:cNvSpPr>
            <a:spLocks noGrp="1"/>
          </p:cNvSpPr>
          <p:nvPr>
            <p:ph type="body" sz="quarter" idx="15" hasCustomPrompt="1"/>
          </p:nvPr>
        </p:nvSpPr>
        <p:spPr>
          <a:xfrm>
            <a:off x="275287" y="1253397"/>
            <a:ext cx="5562408" cy="1992569"/>
          </a:xfrm>
        </p:spPr>
        <p:txBody>
          <a:bodyPr/>
          <a:lstStyle>
            <a:lvl1pPr marL="291436" marR="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sz="1632">
                <a:solidFill>
                  <a:srgbClr val="000000"/>
                </a:solidFill>
                <a:latin typeface="+mn-lt"/>
              </a:defRPr>
            </a:lvl1pPr>
            <a:lvl2pPr>
              <a:defRPr sz="1428"/>
            </a:lvl2pPr>
            <a:lvl3pPr>
              <a:defRPr sz="1428"/>
            </a:lvl3pPr>
            <a:lvl4pPr>
              <a:defRPr sz="1428"/>
            </a:lvl4pPr>
            <a:lvl5pPr>
              <a:defRPr sz="1428"/>
            </a:lvl5pPr>
          </a:lstStyle>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goals/objectives here</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1</a:t>
            </a: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2</a:t>
            </a: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3</a:t>
            </a:r>
          </a:p>
          <a:p>
            <a:pPr marL="0" marR="0" lvl="0" indent="0" algn="l" defTabSz="932597" rtl="0" eaLnBrk="1" fontAlgn="auto" latinLnBrk="0" hangingPunct="1">
              <a:lnSpc>
                <a:spcPct val="100000"/>
              </a:lnSpc>
              <a:spcBef>
                <a:spcPts val="0"/>
              </a:spcBef>
              <a:spcAft>
                <a:spcPts val="0"/>
              </a:spcAft>
              <a:buClrTx/>
              <a:buSzTx/>
              <a:buFont typeface="+mj-lt"/>
              <a:buNone/>
              <a:tabLst/>
              <a:defRPr/>
            </a:pPr>
            <a:endParaRPr kumimoji="0" lang="en-US" sz="1428" b="0" i="0" u="none" strike="noStrike" kern="1200" cap="none" spc="0" normalizeH="0" baseline="0" noProof="0">
              <a:ln>
                <a:noFill/>
              </a:ln>
              <a:solidFill>
                <a:srgbClr val="000000"/>
              </a:solidFill>
              <a:effectLst/>
              <a:uLnTx/>
              <a:uFillTx/>
              <a:latin typeface="+mn-lt"/>
              <a:ea typeface="+mn-ea"/>
              <a:cs typeface="+mn-cs"/>
            </a:endParaRPr>
          </a:p>
          <a:p>
            <a:pPr marL="0" marR="0" lvl="0" indent="0" algn="l" defTabSz="932597" rtl="0" eaLnBrk="1" fontAlgn="auto" latinLnBrk="0" hangingPunct="1">
              <a:lnSpc>
                <a:spcPct val="100000"/>
              </a:lnSpc>
              <a:spcBef>
                <a:spcPts val="0"/>
              </a:spcBef>
              <a:spcAft>
                <a:spcPts val="0"/>
              </a:spcAft>
              <a:buClrTx/>
              <a:buSzTx/>
              <a:buFont typeface="+mj-lt"/>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high level campaign details (</a:t>
            </a:r>
            <a:r>
              <a:rPr kumimoji="0" lang="en-US" sz="1428" b="1" i="0" u="sng" strike="noStrike" kern="1200" cap="none" spc="0" normalizeH="0" baseline="0" noProof="0">
                <a:ln>
                  <a:noFill/>
                </a:ln>
                <a:solidFill>
                  <a:srgbClr val="000000"/>
                </a:solidFill>
                <a:effectLst/>
                <a:uLnTx/>
                <a:uFillTx/>
                <a:latin typeface="+mn-lt"/>
                <a:ea typeface="+mn-ea"/>
                <a:cs typeface="+mn-cs"/>
              </a:rPr>
              <a:t>one</a:t>
            </a:r>
            <a:r>
              <a:rPr kumimoji="0" lang="en-US" sz="1428" b="0" i="0" u="none" strike="noStrike" kern="1200" cap="none" spc="0" normalizeH="0" baseline="0" noProof="0">
                <a:ln>
                  <a:noFill/>
                </a:ln>
                <a:solidFill>
                  <a:srgbClr val="000000"/>
                </a:solidFill>
                <a:effectLst/>
                <a:uLnTx/>
                <a:uFillTx/>
                <a:latin typeface="+mn-lt"/>
                <a:ea typeface="+mn-ea"/>
                <a:cs typeface="+mn-cs"/>
              </a:rPr>
              <a:t> sentence only)</a:t>
            </a:r>
          </a:p>
          <a:p>
            <a:pPr marL="0" marR="0" lvl="0" indent="0" algn="l" defTabSz="932597" rtl="0" eaLnBrk="1" fontAlgn="auto" latinLnBrk="0" hangingPunct="1">
              <a:lnSpc>
                <a:spcPct val="100000"/>
              </a:lnSpc>
              <a:spcBef>
                <a:spcPts val="1224"/>
              </a:spcBef>
              <a:spcAft>
                <a:spcPts val="0"/>
              </a:spcAft>
              <a:buClrTx/>
              <a:buSzTx/>
              <a:buFont typeface="+mj-lt"/>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Total advertising spend to date has been </a:t>
            </a:r>
            <a:r>
              <a:rPr kumimoji="0" lang="en-US" sz="1428" b="1" i="0" u="none" strike="noStrike" kern="1200" cap="none" spc="0" normalizeH="0" baseline="0" noProof="0">
                <a:ln>
                  <a:noFill/>
                </a:ln>
                <a:solidFill>
                  <a:srgbClr val="000000"/>
                </a:solidFill>
                <a:effectLst/>
                <a:uLnTx/>
                <a:uFillTx/>
                <a:latin typeface="+mn-lt"/>
                <a:ea typeface="+mn-ea"/>
                <a:cs typeface="+mn-cs"/>
              </a:rPr>
              <a:t>$XX</a:t>
            </a:r>
            <a:r>
              <a:rPr kumimoji="0" lang="en-US" sz="1428" b="0" i="0" u="none" strike="noStrike" kern="1200" cap="none" spc="0" normalizeH="0" baseline="0" noProof="0">
                <a:ln>
                  <a:noFill/>
                </a:ln>
                <a:solidFill>
                  <a:srgbClr val="000000"/>
                </a:solidFill>
                <a:effectLst/>
                <a:uLnTx/>
                <a:uFillTx/>
                <a:latin typeface="+mn-lt"/>
                <a:ea typeface="+mn-ea"/>
                <a:cs typeface="+mn-cs"/>
              </a:rPr>
              <a:t>.</a:t>
            </a:r>
          </a:p>
        </p:txBody>
      </p:sp>
      <p:sp>
        <p:nvSpPr>
          <p:cNvPr id="16" name="Title 1">
            <a:extLst>
              <a:ext uri="{FF2B5EF4-FFF2-40B4-BE49-F238E27FC236}">
                <a16:creationId xmlns:a16="http://schemas.microsoft.com/office/drawing/2014/main" id="{B5747D7E-58B0-4AB2-8117-EFE740C7DC4A}"/>
              </a:ext>
            </a:extLst>
          </p:cNvPr>
          <p:cNvSpPr txBox="1">
            <a:spLocks/>
          </p:cNvSpPr>
          <p:nvPr userDrawn="1"/>
        </p:nvSpPr>
        <p:spPr>
          <a:xfrm>
            <a:off x="6475440" y="291973"/>
            <a:ext cx="5562481"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3600" b="0" kern="1200" cap="none" spc="-100" baseline="0" dirty="0" smtClean="0">
                <a:ln w="3175">
                  <a:noFill/>
                </a:ln>
                <a:solidFill>
                  <a:schemeClr val="tx2"/>
                </a:solidFill>
                <a:effectLst/>
                <a:latin typeface="+mj-lt"/>
                <a:ea typeface="+mn-ea"/>
                <a:cs typeface="Segoe UI" pitchFamily="34" charset="0"/>
              </a:defRPr>
            </a:lvl1pPr>
          </a:lstStyle>
          <a:p>
            <a:endParaRPr lang="en-US" sz="2448">
              <a:solidFill>
                <a:srgbClr val="000000"/>
              </a:solidFill>
            </a:endParaRPr>
          </a:p>
        </p:txBody>
      </p:sp>
      <p:sp>
        <p:nvSpPr>
          <p:cNvPr id="19" name="Text Placeholder 14">
            <a:extLst>
              <a:ext uri="{FF2B5EF4-FFF2-40B4-BE49-F238E27FC236}">
                <a16:creationId xmlns:a16="http://schemas.microsoft.com/office/drawing/2014/main" id="{AA70C549-FD1B-4E33-963E-8C96091BED40}"/>
              </a:ext>
            </a:extLst>
          </p:cNvPr>
          <p:cNvSpPr>
            <a:spLocks noGrp="1"/>
          </p:cNvSpPr>
          <p:nvPr>
            <p:ph type="body" sz="quarter" idx="16" hasCustomPrompt="1"/>
          </p:nvPr>
        </p:nvSpPr>
        <p:spPr>
          <a:xfrm>
            <a:off x="274639" y="3497263"/>
            <a:ext cx="5562408" cy="1779768"/>
          </a:xfrm>
        </p:spPr>
        <p:txBody>
          <a:bodyPr/>
          <a:lstStyle>
            <a:lvl1pPr marL="291436" marR="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sz="1836">
                <a:solidFill>
                  <a:srgbClr val="000000"/>
                </a:solidFill>
                <a:latin typeface="+mn-lt"/>
              </a:defRPr>
            </a:lvl1pPr>
            <a:lvl2pPr>
              <a:defRPr sz="1428"/>
            </a:lvl2pPr>
            <a:lvl3pPr>
              <a:defRPr sz="1428"/>
            </a:lvl3pPr>
            <a:lvl4pPr>
              <a:defRPr sz="1428"/>
            </a:lvl4pPr>
            <a:lvl5pPr>
              <a:defRPr sz="1428"/>
            </a:lvl5pPr>
          </a:lstStyle>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audience, platform and weekly results</a:t>
            </a:r>
          </a:p>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Platform: </a:t>
            </a:r>
          </a:p>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Results – week of XX/XX</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KPIs</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endParaRPr kumimoji="0" lang="en-US" sz="1428" b="0" i="0" u="none" strike="noStrike" kern="1200" cap="none" spc="0" normalizeH="0" baseline="0" noProof="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6920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Full Text w/out Wayfin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184" y="139891"/>
            <a:ext cx="9858497" cy="572464"/>
          </a:xfrm>
        </p:spPr>
        <p:txBody>
          <a:bodyPr wrap="square">
            <a:spAutoFit/>
          </a:bodyPr>
          <a:lstStyle>
            <a:lvl1pPr>
              <a:defRPr>
                <a:solidFill>
                  <a:schemeClr val="tx1"/>
                </a:solidFill>
              </a:defRPr>
            </a:lvl1pPr>
          </a:lstStyle>
          <a:p>
            <a:r>
              <a:rPr lang="en-US"/>
              <a:t>Click to edit slide title</a:t>
            </a:r>
          </a:p>
        </p:txBody>
      </p:sp>
      <p:sp>
        <p:nvSpPr>
          <p:cNvPr id="4" name="Text Placeholder 3"/>
          <p:cNvSpPr>
            <a:spLocks noGrp="1"/>
          </p:cNvSpPr>
          <p:nvPr>
            <p:ph type="body" sz="quarter" idx="10"/>
          </p:nvPr>
        </p:nvSpPr>
        <p:spPr>
          <a:xfrm>
            <a:off x="233184" y="1126896"/>
            <a:ext cx="11970107" cy="1600310"/>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1776835" y="6506182"/>
            <a:ext cx="426456" cy="318286"/>
          </a:xfrm>
          <a:prstGeom prst="rect">
            <a:avLst/>
          </a:prstGeom>
        </p:spPr>
        <p:txBody>
          <a:bodyPr>
            <a:spAutoFit/>
          </a:bodyPr>
          <a:lstStyle>
            <a:lvl1pPr algn="ctr">
              <a:defRPr sz="1428" b="0">
                <a:solidFill>
                  <a:schemeClr val="bg1">
                    <a:lumMod val="50000"/>
                  </a:schemeClr>
                </a:solidFill>
                <a:latin typeface="Arial" charset="0"/>
                <a:ea typeface="Arial" charset="0"/>
                <a:cs typeface="Arial" charset="0"/>
              </a:defRPr>
            </a:lvl1pPr>
          </a:lstStyle>
          <a:p>
            <a:pPr defTabSz="932597">
              <a:defRPr/>
            </a:pPr>
            <a:fld id="{1588DF25-1F49-4640-A139-F00F39AF8186}" type="slidenum">
              <a:rPr lang="en-US" smtClean="0">
                <a:solidFill>
                  <a:prstClr val="white">
                    <a:lumMod val="50000"/>
                  </a:prstClr>
                </a:solidFill>
              </a:rPr>
              <a:pPr defTabSz="932597">
                <a:defRPr/>
              </a:pPr>
              <a:t>‹#›</a:t>
            </a:fld>
            <a:endParaRPr lang="en-US">
              <a:solidFill>
                <a:prstClr val="white">
                  <a:lumMod val="50000"/>
                </a:prstClr>
              </a:solidFill>
            </a:endParaRPr>
          </a:p>
        </p:txBody>
      </p:sp>
    </p:spTree>
    <p:extLst>
      <p:ext uri="{BB962C8B-B14F-4D97-AF65-F5344CB8AC3E}">
        <p14:creationId xmlns:p14="http://schemas.microsoft.com/office/powerpoint/2010/main" val="3693046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4" y="2473943"/>
            <a:ext cx="4663678" cy="1130181"/>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4663678"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8F03489C-EBEC-4BCD-9F33-C51229F573BF}"/>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2991733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a:srcRect/>
          <a:stretch/>
        </p:blipFill>
        <p:spPr bwMode="black">
          <a:xfrm>
            <a:off x="421110" y="471159"/>
            <a:ext cx="1813569" cy="667597"/>
          </a:xfrm>
          <a:prstGeom prst="rect">
            <a:avLst/>
          </a:prstGeom>
        </p:spPr>
      </p:pic>
      <p:sp>
        <p:nvSpPr>
          <p:cNvPr id="9" name="Title 1"/>
          <p:cNvSpPr>
            <a:spLocks noGrp="1"/>
          </p:cNvSpPr>
          <p:nvPr>
            <p:ph type="title" hasCustomPrompt="1"/>
          </p:nvPr>
        </p:nvSpPr>
        <p:spPr>
          <a:xfrm>
            <a:off x="595914" y="2474071"/>
            <a:ext cx="4663678" cy="1130053"/>
          </a:xfrm>
          <a:noFill/>
        </p:spPr>
        <p:txBody>
          <a:bodyPr lIns="0" tIns="0" rIns="0" bIns="0" anchor="b" anchorCtr="0">
            <a:spAutoFit/>
          </a:bodyPr>
          <a:lstStyle>
            <a:lvl1pPr>
              <a:defRPr sz="3672" spc="-51"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4663678" cy="313904"/>
          </a:xfrm>
          <a:noFill/>
        </p:spPr>
        <p:txBody>
          <a:bodyPr wrap="square" lIns="0" tIns="0" rIns="0" bIns="0">
            <a:spAutoFit/>
          </a:bodyPr>
          <a:lstStyle>
            <a:lvl1pPr marL="0" indent="0">
              <a:spcBef>
                <a:spcPts val="0"/>
              </a:spcBef>
              <a:buNone/>
              <a:defRPr sz="204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8F03489C-EBEC-4BCD-9F33-C51229F573BF}"/>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18481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6" name="Rectangle 5">
            <a:extLst>
              <a:ext uri="{FF2B5EF4-FFF2-40B4-BE49-F238E27FC236}">
                <a16:creationId xmlns:a16="http://schemas.microsoft.com/office/drawing/2014/main" id="{AEDC53B0-2DDE-4181-A709-C2651853C0C6}"/>
              </a:ext>
            </a:extLst>
          </p:cNvPr>
          <p:cNvSpPr/>
          <p:nvPr userDrawn="1"/>
        </p:nvSpPr>
        <p:spPr bwMode="auto">
          <a:xfrm>
            <a:off x="5432861" y="1"/>
            <a:ext cx="7003613" cy="700262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2526A024-7603-427B-AA0F-BD46EC898733}"/>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3606375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22B3A7-1B5D-47DC-BA15-A96E343767E8}"/>
              </a:ext>
            </a:extLst>
          </p:cNvPr>
          <p:cNvSpPr/>
          <p:nvPr userDrawn="1"/>
        </p:nvSpPr>
        <p:spPr bwMode="auto">
          <a:xfrm>
            <a:off x="5440958" y="0"/>
            <a:ext cx="6995517" cy="699452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1D9C6C8D-73A7-4B03-873D-A81183E50BB5}"/>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65578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20867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72762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3675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2741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4663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45840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image" Target="../media/image14.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theme" Target="../theme/theme3.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image" Target="../media/image20.emf"/><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image" Target="../media/image1.png"/><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theme" Target="../theme/theme4.xml"/><Relationship Id="rId8"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image" Target="../media/image29.emf"/><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image" Target="../media/image33.png"/><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10" Type="http://schemas.openxmlformats.org/officeDocument/2006/relationships/slideLayout" Target="../slideLayouts/slideLayout125.xml"/><Relationship Id="rId19" Type="http://schemas.openxmlformats.org/officeDocument/2006/relationships/theme" Target="../theme/theme6.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3" Type="http://schemas.openxmlformats.org/officeDocument/2006/relationships/slideLayout" Target="../slideLayouts/slideLayout136.xml"/><Relationship Id="rId21" Type="http://schemas.openxmlformats.org/officeDocument/2006/relationships/slideLayout" Target="../slideLayouts/slideLayout154.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image" Target="../media/image1.png"/><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theme" Target="../theme/theme7.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6" r:id="rId13"/>
    <p:sldLayoutId id="2147484567" r:id="rId14"/>
    <p:sldLayoutId id="2147484568" r:id="rId15"/>
    <p:sldLayoutId id="2147484577" r:id="rId16"/>
    <p:sldLayoutId id="2147484570" r:id="rId17"/>
    <p:sldLayoutId id="2147484571" r:id="rId18"/>
    <p:sldLayoutId id="2147484572" r:id="rId19"/>
    <p:sldLayoutId id="2147484576" r:id="rId20"/>
    <p:sldLayoutId id="2147484582" r:id="rId21"/>
    <p:sldLayoutId id="2147484696" r:id="rId22"/>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pic>
        <p:nvPicPr>
          <p:cNvPr id="7" name="Picture 6"/>
          <p:cNvPicPr>
            <a:picLocks noChangeAspect="1"/>
          </p:cNvPicPr>
          <p:nvPr/>
        </p:nvPicPr>
        <p:blipFill>
          <a:blip r:embed="rId18"/>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2534918669"/>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Lst>
  <p:transition>
    <p:fade/>
  </p:transition>
  <p:txStyles>
    <p:titleStyle>
      <a:lvl1pPr algn="l" defTabSz="932563" rtl="0" eaLnBrk="1" latinLnBrk="0" hangingPunct="1">
        <a:lnSpc>
          <a:spcPct val="90000"/>
        </a:lnSpc>
        <a:spcBef>
          <a:spcPct val="0"/>
        </a:spcBef>
        <a:buNone/>
        <a:defRPr lang="en-US" sz="4080" b="0" kern="1200" cap="none" spc="-102"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116362283"/>
      </p:ext>
    </p:extLst>
  </p:cSld>
  <p:clrMap bg1="dk1" tx1="lt1" bg2="dk2" tx2="lt2" accent1="accent1" accent2="accent2" accent3="accent3" accent4="accent4" accent5="accent5" accent6="accent6" hlink="hlink" folHlink="folHlink"/>
  <p:sldLayoutIdLst>
    <p:sldLayoutId id="2147484618" r:id="rId1"/>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 id="2147484631" r:id="rId14"/>
    <p:sldLayoutId id="2147484632" r:id="rId15"/>
    <p:sldLayoutId id="2147484633" r:id="rId16"/>
    <p:sldLayoutId id="2147484634" r:id="rId1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pic>
        <p:nvPicPr>
          <p:cNvPr id="7" name="Picture 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rot="5400000">
            <a:off x="9618797" y="2898553"/>
            <a:ext cx="6985725" cy="1188133"/>
          </a:xfrm>
          <a:prstGeom prst="rect">
            <a:avLst/>
          </a:prstGeom>
        </p:spPr>
      </p:pic>
    </p:spTree>
    <p:extLst>
      <p:ext uri="{BB962C8B-B14F-4D97-AF65-F5344CB8AC3E}">
        <p14:creationId xmlns:p14="http://schemas.microsoft.com/office/powerpoint/2010/main" val="2552591243"/>
      </p:ext>
    </p:extLst>
  </p:cSld>
  <p:clrMap bg1="lt1" tx1="dk1" bg2="lt2" tx2="dk2" accent1="accent1" accent2="accent2" accent3="accent3" accent4="accent4" accent5="accent5" accent6="accent6" hlink="hlink" folHlink="folHlink"/>
  <p:sldLayoutIdLst>
    <p:sldLayoutId id="2147484636" r:id="rId1"/>
    <p:sldLayoutId id="2147484637" r:id="rId2"/>
    <p:sldLayoutId id="2147484638" r:id="rId3"/>
    <p:sldLayoutId id="2147484639" r:id="rId4"/>
    <p:sldLayoutId id="2147484640" r:id="rId5"/>
    <p:sldLayoutId id="2147484641" r:id="rId6"/>
    <p:sldLayoutId id="2147484642" r:id="rId7"/>
    <p:sldLayoutId id="2147484643" r:id="rId8"/>
    <p:sldLayoutId id="2147484644" r:id="rId9"/>
    <p:sldLayoutId id="2147484645" r:id="rId10"/>
    <p:sldLayoutId id="2147484646" r:id="rId11"/>
    <p:sldLayoutId id="2147484647" r:id="rId12"/>
    <p:sldLayoutId id="2147484648" r:id="rId13"/>
    <p:sldLayoutId id="2147484649" r:id="rId14"/>
    <p:sldLayoutId id="2147484650" r:id="rId15"/>
    <p:sldLayoutId id="2147484651" r:id="rId16"/>
    <p:sldLayoutId id="2147484652" r:id="rId17"/>
    <p:sldLayoutId id="2147484653" r:id="rId18"/>
    <p:sldLayoutId id="2147484654" r:id="rId19"/>
    <p:sldLayoutId id="2147484655" r:id="rId20"/>
    <p:sldLayoutId id="2147484656" r:id="rId21"/>
    <p:sldLayoutId id="2147484657" r:id="rId22"/>
    <p:sldLayoutId id="2147484658" r:id="rId23"/>
    <p:sldLayoutId id="2147484659" r:id="rId24"/>
    <p:sldLayoutId id="2147484660" r:id="rId25"/>
    <p:sldLayoutId id="2147484661" r:id="rId26"/>
    <p:sldLayoutId id="2147484662" r:id="rId27"/>
    <p:sldLayoutId id="2147484663" r:id="rId28"/>
    <p:sldLayoutId id="2147484664" r:id="rId29"/>
    <p:sldLayoutId id="2147484665" r:id="rId30"/>
    <p:sldLayoutId id="2147484666" r:id="rId31"/>
    <p:sldLayoutId id="2147484667" r:id="rId32"/>
    <p:sldLayoutId id="2147484668" r:id="rId33"/>
    <p:sldLayoutId id="2147484669" r:id="rId34"/>
  </p:sldLayoutIdLst>
  <p:transition>
    <p:fade/>
  </p:transition>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93137890"/>
      </p:ext>
    </p:extLst>
  </p:cSld>
  <p:clrMap bg1="lt1" tx1="dk1" bg2="lt2" tx2="dk2" accent1="accent1" accent2="accent2" accent3="accent3" accent4="accent4" accent5="accent5" accent6="accent6" hlink="hlink" folHlink="folHlink"/>
  <p:sldLayoutIdLst>
    <p:sldLayoutId id="2147484698" r:id="rId1"/>
    <p:sldLayoutId id="2147484699" r:id="rId2"/>
    <p:sldLayoutId id="2147484700" r:id="rId3"/>
    <p:sldLayoutId id="2147484701" r:id="rId4"/>
    <p:sldLayoutId id="2147484702" r:id="rId5"/>
    <p:sldLayoutId id="2147484703" r:id="rId6"/>
    <p:sldLayoutId id="2147484704" r:id="rId7"/>
    <p:sldLayoutId id="2147484705" r:id="rId8"/>
    <p:sldLayoutId id="2147484706" r:id="rId9"/>
    <p:sldLayoutId id="2147484707" r:id="rId10"/>
    <p:sldLayoutId id="2147484708" r:id="rId11"/>
    <p:sldLayoutId id="2147484709" r:id="rId12"/>
    <p:sldLayoutId id="2147484710" r:id="rId13"/>
    <p:sldLayoutId id="2147484711" r:id="rId14"/>
    <p:sldLayoutId id="2147484712" r:id="rId15"/>
    <p:sldLayoutId id="2147484713" r:id="rId16"/>
    <p:sldLayoutId id="2147484714" r:id="rId17"/>
    <p:sldLayoutId id="2147484715" r:id="rId18"/>
    <p:sldLayoutId id="2147484716" r:id="rId19"/>
    <p:sldLayoutId id="2147484717" r:id="rId20"/>
    <p:sldLayoutId id="2147484718" r:id="rId21"/>
    <p:sldLayoutId id="2147484719" r:id="rId22"/>
    <p:sldLayoutId id="2147484720" r:id="rId23"/>
    <p:sldLayoutId id="2147484721" r:id="rId24"/>
    <p:sldLayoutId id="2147484722" r:id="rId25"/>
    <p:sldLayoutId id="2147484723" r:id="rId26"/>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350790"/>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68366"/>
            <a:ext cx="11887198" cy="135292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998483495"/>
      </p:ext>
    </p:extLst>
  </p:cSld>
  <p:clrMap bg1="lt1" tx1="dk1" bg2="lt2" tx2="dk2" accent1="accent1" accent2="accent2" accent3="accent3" accent4="accent4" accent5="accent5" accent6="accent6" hlink="hlink" folHlink="folHlink"/>
  <p:sldLayoutIdLst>
    <p:sldLayoutId id="2147484725" r:id="rId1"/>
    <p:sldLayoutId id="2147484726" r:id="rId2"/>
    <p:sldLayoutId id="2147484727" r:id="rId3"/>
    <p:sldLayoutId id="2147484728" r:id="rId4"/>
    <p:sldLayoutId id="2147484729" r:id="rId5"/>
    <p:sldLayoutId id="2147484730" r:id="rId6"/>
    <p:sldLayoutId id="2147484731" r:id="rId7"/>
    <p:sldLayoutId id="2147484732" r:id="rId8"/>
    <p:sldLayoutId id="2147484733" r:id="rId9"/>
    <p:sldLayoutId id="2147484734" r:id="rId10"/>
    <p:sldLayoutId id="2147484735" r:id="rId11"/>
    <p:sldLayoutId id="2147484736" r:id="rId12"/>
    <p:sldLayoutId id="2147484737" r:id="rId13"/>
    <p:sldLayoutId id="2147484738" r:id="rId14"/>
    <p:sldLayoutId id="2147484739" r:id="rId15"/>
    <p:sldLayoutId id="2147484740" r:id="rId16"/>
    <p:sldLayoutId id="2147484741" r:id="rId17"/>
    <p:sldLayoutId id="2147484742" r:id="rId18"/>
  </p:sldLayoutIdLst>
  <p:transition>
    <p:fade/>
  </p:transition>
  <p:txStyles>
    <p:titleStyle>
      <a:lvl1pPr algn="l" defTabSz="932384" rtl="0" eaLnBrk="1" latinLnBrk="0" hangingPunct="1">
        <a:lnSpc>
          <a:spcPct val="90000"/>
        </a:lnSpc>
        <a:spcBef>
          <a:spcPct val="0"/>
        </a:spcBef>
        <a:buNone/>
        <a:defRPr lang="en-US" sz="3672" b="0" i="0" kern="1200" cap="none" spc="0" baseline="0" dirty="0" smtClean="0">
          <a:ln w="3175">
            <a:noFill/>
          </a:ln>
          <a:solidFill>
            <a:srgbClr val="000000"/>
          </a:solidFill>
          <a:effectLst/>
          <a:latin typeface="Segoe UI Semibold" panose="020B0502040204020203" pitchFamily="34" charset="0"/>
          <a:ea typeface="+mn-ea"/>
          <a:cs typeface="Segoe UI Semibold" panose="020B0502040204020203" pitchFamily="34" charset="0"/>
        </a:defRPr>
      </a:lvl1pPr>
    </p:titleStyle>
    <p:bodyStyle>
      <a:lvl1pPr marL="0"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1pPr>
      <a:lvl2pPr marL="342768"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2pPr>
      <a:lvl3pPr marL="571281"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3pPr>
      <a:lvl4pPr marL="799792"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4pPr>
      <a:lvl5pPr marL="1028305"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C35EA4"/>
          </p15:clr>
        </p15:guide>
        <p15:guide id="17" pos="7416">
          <p15:clr>
            <a:srgbClr val="C35EA4"/>
          </p15:clr>
        </p15:guide>
        <p15:guide id="25" orient="horz" pos="302">
          <p15:clr>
            <a:srgbClr val="C35EA4"/>
          </p15:clr>
        </p15:guide>
        <p15:guide id="26" orient="horz" pos="4032">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618797" y="2898553"/>
            <a:ext cx="6985725" cy="1188133"/>
          </a:xfrm>
          <a:prstGeom prst="rect">
            <a:avLst/>
          </a:prstGeom>
        </p:spPr>
      </p:pic>
    </p:spTree>
    <p:extLst>
      <p:ext uri="{BB962C8B-B14F-4D97-AF65-F5344CB8AC3E}">
        <p14:creationId xmlns:p14="http://schemas.microsoft.com/office/powerpoint/2010/main" val="2349480386"/>
      </p:ext>
    </p:extLst>
  </p:cSld>
  <p:clrMap bg1="lt1" tx1="dk1" bg2="lt2" tx2="dk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 id="2147484774" r:id="rId19"/>
    <p:sldLayoutId id="2147484775" r:id="rId20"/>
    <p:sldLayoutId id="2147484776" r:id="rId21"/>
    <p:sldLayoutId id="2147484777" r:id="rId22"/>
    <p:sldLayoutId id="2147484778" r:id="rId23"/>
  </p:sldLayoutIdLst>
  <p:transition>
    <p:fade/>
  </p:transition>
  <p:hf sldNum="0"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hyperlink" Target="https://siliconangle.com/2021/01/07/red-hat-buys-kubernetes-security-startup-stackrox/" TargetMode="External"/><Relationship Id="rId13" Type="http://schemas.openxmlformats.org/officeDocument/2006/relationships/image" Target="../media/image49.png"/><Relationship Id="rId3" Type="http://schemas.openxmlformats.org/officeDocument/2006/relationships/image" Target="../media/image47.png"/><Relationship Id="rId7" Type="http://schemas.openxmlformats.org/officeDocument/2006/relationships/hyperlink" Target="https://securityboulevard.com/2020/12/cks-certification-study-guide-cluster-setup-in-kubernetes/" TargetMode="External"/><Relationship Id="rId12" Type="http://schemas.openxmlformats.org/officeDocument/2006/relationships/image" Target="../media/image48.png"/><Relationship Id="rId2" Type="http://schemas.openxmlformats.org/officeDocument/2006/relationships/notesSlide" Target="../notesSlides/notesSlide4.xml"/><Relationship Id="rId16" Type="http://schemas.openxmlformats.org/officeDocument/2006/relationships/image" Target="../media/image52.png"/><Relationship Id="rId1" Type="http://schemas.openxmlformats.org/officeDocument/2006/relationships/slideLayout" Target="../slideLayouts/slideLayout9.xml"/><Relationship Id="rId6" Type="http://schemas.openxmlformats.org/officeDocument/2006/relationships/hyperlink" Target="https://www.cncf.io/cncf-annual-report-2020/" TargetMode="External"/><Relationship Id="rId11" Type="http://schemas.openxmlformats.org/officeDocument/2006/relationships/hyperlink" Target="https://github.com/kubernetes/enhancements/issues/1001" TargetMode="External"/><Relationship Id="rId5" Type="http://schemas.openxmlformats.org/officeDocument/2006/relationships/hyperlink" Target="https://thenewstack.io/cloud-manager-a-new-multicloud-paas-platform-built-on-kubernetes/" TargetMode="External"/><Relationship Id="rId15" Type="http://schemas.openxmlformats.org/officeDocument/2006/relationships/image" Target="../media/image51.png"/><Relationship Id="rId10" Type="http://schemas.openxmlformats.org/officeDocument/2006/relationships/hyperlink" Target="https://kubernetes.io/blog/2020/12/02/dockershim-faq/" TargetMode="External"/><Relationship Id="rId4" Type="http://schemas.openxmlformats.org/officeDocument/2006/relationships/hyperlink" Target="https://events.istio.io/istiocon-2021/" TargetMode="External"/><Relationship Id="rId9" Type="http://schemas.openxmlformats.org/officeDocument/2006/relationships/hyperlink" Target="https://www.theregister.com/2020/12/03/docker_deprecated_in_kubernetes_this/" TargetMode="External"/><Relationship Id="rId1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WIH79cKUCVA&amp;list=PLj6h78yzYM2Pn8RxfLh2qrXBDftr6Qjut&amp;index=44" TargetMode="External"/><Relationship Id="rId7" Type="http://schemas.openxmlformats.org/officeDocument/2006/relationships/hyperlink" Target="https://www.youtube.com/watch?v=CwVCfl4qpdg"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hyperlink" Target="https://www.youtube.com/watch?v=zI3GhQSDeA4" TargetMode="External"/><Relationship Id="rId5" Type="http://schemas.openxmlformats.org/officeDocument/2006/relationships/hyperlink" Target="https://www.youtube.com/watch?v=YqXyMuaZAh4" TargetMode="External"/><Relationship Id="rId4" Type="http://schemas.openxmlformats.org/officeDocument/2006/relationships/hyperlink" Target="https://www.youtube.com/watch?v=LKpFynI0S_w&amp;list=PLj6h78yzYM2Pn8RxfLh2qrXBDftr6Qjut&amp;index=13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hyperlink" Target="mailto:aksofficehours@microsoft.com" TargetMode="Externa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hyperlink" Target="https://www.antitree.com/2020/11/pod-security-policies-are-being-deprecated-in-kubernete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docs.microsoft.com/en-us/azure/aks/use-pod-security-on-azure-policy"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ubernetes/autoscaler/blob/4043b6e6777c2e3619bd370b4757da0ecf08c744/cluster-autoscaler/FAQ.md"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0F7D0191-3CE4-4AA6-BF35-C8BCE3A9EF9A}"/>
              </a:ext>
            </a:extLst>
          </p:cNvPr>
          <p:cNvSpPr txBox="1">
            <a:spLocks/>
          </p:cNvSpPr>
          <p:nvPr/>
        </p:nvSpPr>
        <p:spPr>
          <a:xfrm>
            <a:off x="826420" y="4379544"/>
            <a:ext cx="3562084" cy="66080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Kendal Roden</a:t>
            </a:r>
          </a:p>
          <a:p>
            <a:pPr lvl="1"/>
            <a:r>
              <a:rPr lang="en-US"/>
              <a:t>Cloud Native Technical Specialist </a:t>
            </a:r>
            <a:endParaRPr lang="en-US" dirty="0"/>
          </a:p>
        </p:txBody>
      </p:sp>
      <p:sp>
        <p:nvSpPr>
          <p:cNvPr id="5" name="Title 6">
            <a:extLst>
              <a:ext uri="{FF2B5EF4-FFF2-40B4-BE49-F238E27FC236}">
                <a16:creationId xmlns:a16="http://schemas.microsoft.com/office/drawing/2014/main" id="{683FA560-C435-4202-9A0E-E749EADAA364}"/>
              </a:ext>
            </a:extLst>
          </p:cNvPr>
          <p:cNvSpPr txBox="1">
            <a:spLocks/>
          </p:cNvSpPr>
          <p:nvPr/>
        </p:nvSpPr>
        <p:spPr>
          <a:xfrm>
            <a:off x="826420" y="1841334"/>
            <a:ext cx="6981472" cy="1828800"/>
          </a:xfrm>
          <a:prstGeom prst="rect">
            <a:avLst/>
          </a:prstGeom>
          <a:noFill/>
        </p:spPr>
        <p:txBody>
          <a:bodyPr vert="horz" wrap="square" lIns="0" tIns="0" rIns="0" bIns="182880" rtlCol="0" anchor="b" anchorCtr="0">
            <a:noAutofit/>
          </a:bodyPr>
          <a:lstStyle>
            <a:lvl1pPr algn="l" defTabSz="932742" rtl="0" eaLnBrk="1" latinLnBrk="0" hangingPunct="1">
              <a:lnSpc>
                <a:spcPct val="90000"/>
              </a:lnSpc>
              <a:spcBef>
                <a:spcPct val="0"/>
              </a:spcBef>
              <a:buNone/>
              <a:defRPr lang="en-US" sz="4800" b="0" strike="noStrike" kern="1200" cap="none" spc="-50" baseline="0">
                <a:ln w="3175">
                  <a:noFill/>
                </a:ln>
                <a:solidFill>
                  <a:schemeClr val="bg1"/>
                </a:solidFill>
                <a:effectLst/>
                <a:latin typeface="+mj-lt"/>
                <a:ea typeface="+mn-ea"/>
                <a:cs typeface="Segoe UI" pitchFamily="34" charset="0"/>
              </a:defRPr>
            </a:lvl1pPr>
          </a:lstStyle>
          <a:p>
            <a:r>
              <a:rPr lang="en-US" sz="4400" dirty="0"/>
              <a:t>AKS Office Hours</a:t>
            </a:r>
            <a:endParaRPr lang="en-US" dirty="0"/>
          </a:p>
        </p:txBody>
      </p:sp>
      <p:sp>
        <p:nvSpPr>
          <p:cNvPr id="6" name="Text Placeholder 7">
            <a:extLst>
              <a:ext uri="{FF2B5EF4-FFF2-40B4-BE49-F238E27FC236}">
                <a16:creationId xmlns:a16="http://schemas.microsoft.com/office/drawing/2014/main" id="{1A605417-C1AA-4D2B-BDBB-03C2F78D7F9D}"/>
              </a:ext>
            </a:extLst>
          </p:cNvPr>
          <p:cNvSpPr txBox="1">
            <a:spLocks/>
          </p:cNvSpPr>
          <p:nvPr/>
        </p:nvSpPr>
        <p:spPr>
          <a:xfrm>
            <a:off x="714963" y="5196761"/>
            <a:ext cx="4104971" cy="861774"/>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50" baseline="0">
                <a:solidFill>
                  <a:schemeClr val="bg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5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Dave Strebel</a:t>
            </a:r>
          </a:p>
          <a:p>
            <a:pPr lvl="1"/>
            <a:r>
              <a:rPr lang="en-US" sz="2000" dirty="0"/>
              <a:t>Cloud Native Technical Specialist </a:t>
            </a:r>
          </a:p>
        </p:txBody>
      </p:sp>
      <p:sp>
        <p:nvSpPr>
          <p:cNvPr id="7" name="Text Placeholder 7">
            <a:extLst>
              <a:ext uri="{FF2B5EF4-FFF2-40B4-BE49-F238E27FC236}">
                <a16:creationId xmlns:a16="http://schemas.microsoft.com/office/drawing/2014/main" id="{5750DEF8-5A30-49D5-AB73-0CFBB99A9896}"/>
              </a:ext>
            </a:extLst>
          </p:cNvPr>
          <p:cNvSpPr txBox="1">
            <a:spLocks/>
          </p:cNvSpPr>
          <p:nvPr/>
        </p:nvSpPr>
        <p:spPr>
          <a:xfrm>
            <a:off x="660372" y="4223135"/>
            <a:ext cx="5317347" cy="66080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bg1"/>
                </a:solidFill>
              </a:rPr>
              <a:t>Kendall </a:t>
            </a:r>
            <a:r>
              <a:rPr lang="en-US" dirty="0">
                <a:solidFill>
                  <a:schemeClr val="bg1"/>
                </a:solidFill>
              </a:rPr>
              <a:t>Roden</a:t>
            </a:r>
          </a:p>
          <a:p>
            <a:pPr lvl="1"/>
            <a:r>
              <a:rPr lang="en-US" dirty="0">
                <a:solidFill>
                  <a:schemeClr val="bg1"/>
                </a:solidFill>
              </a:rPr>
              <a:t>Cloud Native Technical Specialist </a:t>
            </a:r>
          </a:p>
        </p:txBody>
      </p:sp>
      <p:pic>
        <p:nvPicPr>
          <p:cNvPr id="9" name="Picture 8" descr="A picture containing plate, drawing&#10;&#10;Description automatically generated">
            <a:extLst>
              <a:ext uri="{FF2B5EF4-FFF2-40B4-BE49-F238E27FC236}">
                <a16:creationId xmlns:a16="http://schemas.microsoft.com/office/drawing/2014/main" id="{AEDA71E8-4F25-42A2-88E7-CC4D6BD918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9510" y="5884892"/>
            <a:ext cx="1986860" cy="886991"/>
          </a:xfrm>
          <a:prstGeom prst="rect">
            <a:avLst/>
          </a:prstGeom>
        </p:spPr>
      </p:pic>
    </p:spTree>
    <p:extLst>
      <p:ext uri="{BB962C8B-B14F-4D97-AF65-F5344CB8AC3E}">
        <p14:creationId xmlns:p14="http://schemas.microsoft.com/office/powerpoint/2010/main" val="61744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Diagram&#10;&#10;Description automatically generated">
            <a:extLst>
              <a:ext uri="{FF2B5EF4-FFF2-40B4-BE49-F238E27FC236}">
                <a16:creationId xmlns:a16="http://schemas.microsoft.com/office/drawing/2014/main" id="{3F419D10-1556-FF4D-A15F-E2B599931FB6}"/>
              </a:ext>
            </a:extLst>
          </p:cNvPr>
          <p:cNvPicPr>
            <a:picLocks noGrp="1" noChangeAspect="1"/>
          </p:cNvPicPr>
          <p:nvPr>
            <p:ph sz="quarter" idx="25"/>
          </p:nvPr>
        </p:nvPicPr>
        <p:blipFill>
          <a:blip r:embed="rId3">
            <a:extLst>
              <a:ext uri="{28A0092B-C50C-407E-A947-70E740481C1C}">
                <a14:useLocalDpi xmlns:a14="http://schemas.microsoft.com/office/drawing/2010/main" val="0"/>
              </a:ext>
            </a:extLst>
          </a:blip>
          <a:stretch>
            <a:fillRect/>
          </a:stretch>
        </p:blipFill>
        <p:spPr>
          <a:xfrm>
            <a:off x="749404" y="2201863"/>
            <a:ext cx="1158668" cy="914400"/>
          </a:xfrm>
        </p:spPr>
      </p:pic>
      <p:sp>
        <p:nvSpPr>
          <p:cNvPr id="7" name="Title 6">
            <a:extLst>
              <a:ext uri="{FF2B5EF4-FFF2-40B4-BE49-F238E27FC236}">
                <a16:creationId xmlns:a16="http://schemas.microsoft.com/office/drawing/2014/main" id="{36B098C8-1382-2849-ACA4-CDC62FFCB292}"/>
              </a:ext>
            </a:extLst>
          </p:cNvPr>
          <p:cNvSpPr>
            <a:spLocks noGrp="1"/>
          </p:cNvSpPr>
          <p:nvPr>
            <p:ph type="title"/>
          </p:nvPr>
        </p:nvSpPr>
        <p:spPr/>
        <p:txBody>
          <a:bodyPr/>
          <a:lstStyle/>
          <a:p>
            <a:r>
              <a:rPr lang="en-US" dirty="0"/>
              <a:t>Open Source and Ecosystem call outs</a:t>
            </a:r>
          </a:p>
        </p:txBody>
      </p:sp>
      <p:sp>
        <p:nvSpPr>
          <p:cNvPr id="8" name="Text Placeholder 7">
            <a:extLst>
              <a:ext uri="{FF2B5EF4-FFF2-40B4-BE49-F238E27FC236}">
                <a16:creationId xmlns:a16="http://schemas.microsoft.com/office/drawing/2014/main" id="{50046055-5E80-CC4D-A97A-7CF593B9CEBD}"/>
              </a:ext>
            </a:extLst>
          </p:cNvPr>
          <p:cNvSpPr>
            <a:spLocks noGrp="1"/>
          </p:cNvSpPr>
          <p:nvPr>
            <p:ph type="body" sz="quarter" idx="11"/>
          </p:nvPr>
        </p:nvSpPr>
        <p:spPr>
          <a:xfrm>
            <a:off x="465139" y="3230880"/>
            <a:ext cx="1727200" cy="1791131"/>
          </a:xfrm>
        </p:spPr>
        <p:txBody>
          <a:bodyPr/>
          <a:lstStyle/>
          <a:p>
            <a:r>
              <a:rPr lang="en-US" dirty="0">
                <a:hlinkClick r:id="rId4"/>
              </a:rPr>
              <a:t>IstioCon 2021</a:t>
            </a:r>
          </a:p>
          <a:p>
            <a:pPr marL="285750" lvl="1" indent="-285750">
              <a:buFont typeface="Arial" panose="020B0604020202020204" pitchFamily="34" charset="0"/>
              <a:buChar char="•"/>
            </a:pPr>
            <a:r>
              <a:rPr lang="en-US" dirty="0"/>
              <a:t>CFP closes Jan 18</a:t>
            </a:r>
            <a:r>
              <a:rPr lang="en-US" baseline="30000" dirty="0"/>
              <a:t>th</a:t>
            </a:r>
            <a:r>
              <a:rPr lang="en-US" dirty="0"/>
              <a:t> </a:t>
            </a:r>
          </a:p>
          <a:p>
            <a:pPr marL="285750" lvl="1" indent="-285750">
              <a:buFont typeface="Arial" panose="020B0604020202020204" pitchFamily="34" charset="0"/>
              <a:buChar char="•"/>
            </a:pPr>
            <a:r>
              <a:rPr lang="en-US" dirty="0"/>
              <a:t>Schedule announced Jan 25</a:t>
            </a:r>
            <a:r>
              <a:rPr lang="en-US" baseline="30000" dirty="0"/>
              <a:t>th</a:t>
            </a:r>
            <a:r>
              <a:rPr lang="en-US" dirty="0"/>
              <a:t> </a:t>
            </a:r>
          </a:p>
          <a:p>
            <a:pPr marL="285750" lvl="1" indent="-285750">
              <a:buFont typeface="Arial" panose="020B0604020202020204" pitchFamily="34" charset="0"/>
              <a:buChar char="•"/>
            </a:pPr>
            <a:r>
              <a:rPr lang="en-US" dirty="0"/>
              <a:t>Held Feb 21-25</a:t>
            </a:r>
          </a:p>
        </p:txBody>
      </p:sp>
      <p:sp>
        <p:nvSpPr>
          <p:cNvPr id="9" name="Text Placeholder 8">
            <a:extLst>
              <a:ext uri="{FF2B5EF4-FFF2-40B4-BE49-F238E27FC236}">
                <a16:creationId xmlns:a16="http://schemas.microsoft.com/office/drawing/2014/main" id="{E44B02B6-1060-924C-AFB9-AA7C7BAEBDE0}"/>
              </a:ext>
            </a:extLst>
          </p:cNvPr>
          <p:cNvSpPr>
            <a:spLocks noGrp="1"/>
          </p:cNvSpPr>
          <p:nvPr>
            <p:ph type="body" sz="quarter" idx="15"/>
          </p:nvPr>
        </p:nvSpPr>
        <p:spPr>
          <a:xfrm>
            <a:off x="2426019" y="3230880"/>
            <a:ext cx="1727200" cy="906274"/>
          </a:xfrm>
        </p:spPr>
        <p:txBody>
          <a:bodyPr/>
          <a:lstStyle/>
          <a:p>
            <a:r>
              <a:rPr lang="en-US" dirty="0">
                <a:hlinkClick r:id="rId5"/>
              </a:rPr>
              <a:t>Cloud Manager: A new multicloud PaaS platform build on K8s</a:t>
            </a:r>
            <a:endParaRPr lang="en-US" dirty="0"/>
          </a:p>
        </p:txBody>
      </p:sp>
      <p:sp>
        <p:nvSpPr>
          <p:cNvPr id="10" name="Text Placeholder 9">
            <a:extLst>
              <a:ext uri="{FF2B5EF4-FFF2-40B4-BE49-F238E27FC236}">
                <a16:creationId xmlns:a16="http://schemas.microsoft.com/office/drawing/2014/main" id="{E4814E54-08F7-A544-8967-961241C4C5B8}"/>
              </a:ext>
            </a:extLst>
          </p:cNvPr>
          <p:cNvSpPr>
            <a:spLocks noGrp="1"/>
          </p:cNvSpPr>
          <p:nvPr>
            <p:ph type="body" sz="quarter" idx="17"/>
          </p:nvPr>
        </p:nvSpPr>
        <p:spPr>
          <a:xfrm>
            <a:off x="4386899" y="3230880"/>
            <a:ext cx="1727200" cy="1483355"/>
          </a:xfrm>
        </p:spPr>
        <p:txBody>
          <a:bodyPr/>
          <a:lstStyle/>
          <a:p>
            <a:r>
              <a:rPr lang="en-US" dirty="0">
                <a:hlinkClick r:id="rId6"/>
              </a:rPr>
              <a:t>CNCF Annual Report Available</a:t>
            </a:r>
            <a:endParaRPr lang="en-US" dirty="0"/>
          </a:p>
          <a:p>
            <a:pPr marL="285750" indent="-285750">
              <a:buFont typeface="Arial" panose="020B0604020202020204" pitchFamily="34" charset="0"/>
              <a:buChar char="•"/>
            </a:pPr>
            <a:r>
              <a:rPr lang="en-US" dirty="0">
                <a:solidFill>
                  <a:schemeClr val="tx1"/>
                </a:solidFill>
                <a:latin typeface="+mn-lt"/>
              </a:rPr>
              <a:t>In 2020, 5 CNCF-hosted projects advanced to graduated</a:t>
            </a:r>
          </a:p>
        </p:txBody>
      </p:sp>
      <p:sp>
        <p:nvSpPr>
          <p:cNvPr id="26" name="Text Placeholder 25">
            <a:extLst>
              <a:ext uri="{FF2B5EF4-FFF2-40B4-BE49-F238E27FC236}">
                <a16:creationId xmlns:a16="http://schemas.microsoft.com/office/drawing/2014/main" id="{0870862D-A42E-E34D-B8EB-13195DDED129}"/>
              </a:ext>
            </a:extLst>
          </p:cNvPr>
          <p:cNvSpPr>
            <a:spLocks noGrp="1"/>
          </p:cNvSpPr>
          <p:nvPr>
            <p:ph type="body" sz="quarter" idx="19"/>
          </p:nvPr>
        </p:nvSpPr>
        <p:spPr>
          <a:xfrm>
            <a:off x="6347779" y="3230880"/>
            <a:ext cx="1727200" cy="213776"/>
          </a:xfrm>
        </p:spPr>
        <p:txBody>
          <a:bodyPr/>
          <a:lstStyle/>
          <a:p>
            <a:r>
              <a:rPr lang="en-US" dirty="0">
                <a:hlinkClick r:id="rId7"/>
              </a:rPr>
              <a:t>CKS Study Guide</a:t>
            </a:r>
            <a:endParaRPr lang="en-US"/>
          </a:p>
        </p:txBody>
      </p:sp>
      <p:sp>
        <p:nvSpPr>
          <p:cNvPr id="27" name="Text Placeholder 26">
            <a:extLst>
              <a:ext uri="{FF2B5EF4-FFF2-40B4-BE49-F238E27FC236}">
                <a16:creationId xmlns:a16="http://schemas.microsoft.com/office/drawing/2014/main" id="{BF10ECEB-3A94-3D4C-A30E-22AC93AEDBC9}"/>
              </a:ext>
            </a:extLst>
          </p:cNvPr>
          <p:cNvSpPr>
            <a:spLocks noGrp="1"/>
          </p:cNvSpPr>
          <p:nvPr>
            <p:ph type="body" sz="quarter" idx="21"/>
          </p:nvPr>
        </p:nvSpPr>
        <p:spPr>
          <a:xfrm>
            <a:off x="8308659" y="3230880"/>
            <a:ext cx="1727200" cy="444609"/>
          </a:xfrm>
        </p:spPr>
        <p:txBody>
          <a:bodyPr/>
          <a:lstStyle/>
          <a:p>
            <a:r>
              <a:rPr lang="en-US" dirty="0">
                <a:hlinkClick r:id="rId8"/>
              </a:rPr>
              <a:t>RedHat buys </a:t>
            </a:r>
            <a:r>
              <a:rPr lang="en-US" dirty="0" err="1">
                <a:hlinkClick r:id="rId8"/>
              </a:rPr>
              <a:t>StackRox</a:t>
            </a:r>
            <a:endParaRPr lang="en-US"/>
          </a:p>
        </p:txBody>
      </p:sp>
      <p:sp>
        <p:nvSpPr>
          <p:cNvPr id="28" name="Text Placeholder 27">
            <a:extLst>
              <a:ext uri="{FF2B5EF4-FFF2-40B4-BE49-F238E27FC236}">
                <a16:creationId xmlns:a16="http://schemas.microsoft.com/office/drawing/2014/main" id="{0D356244-C831-4F4B-A5EC-9153CE6B636A}"/>
              </a:ext>
            </a:extLst>
          </p:cNvPr>
          <p:cNvSpPr>
            <a:spLocks noGrp="1"/>
          </p:cNvSpPr>
          <p:nvPr>
            <p:ph type="body" sz="quarter" idx="23"/>
          </p:nvPr>
        </p:nvSpPr>
        <p:spPr>
          <a:xfrm>
            <a:off x="10269538" y="3230880"/>
            <a:ext cx="1727200" cy="2060436"/>
          </a:xfrm>
        </p:spPr>
        <p:txBody>
          <a:bodyPr/>
          <a:lstStyle/>
          <a:p>
            <a:r>
              <a:rPr lang="en-US" dirty="0">
                <a:hlinkClick r:id="rId9"/>
              </a:rPr>
              <a:t>Another note on Docker deprecation in Kubernetes</a:t>
            </a:r>
            <a:endParaRPr lang="en-US" dirty="0"/>
          </a:p>
          <a:p>
            <a:pPr marL="285750" indent="-285750">
              <a:buFont typeface="Arial" panose="020B0604020202020204" pitchFamily="34" charset="0"/>
              <a:buChar char="•"/>
            </a:pPr>
            <a:r>
              <a:rPr lang="en-US" dirty="0">
                <a:solidFill>
                  <a:schemeClr val="tx1"/>
                </a:solidFill>
                <a:latin typeface="+mn-lt"/>
                <a:hlinkClick r:id="rId10"/>
              </a:rPr>
              <a:t>What MIGHT break?</a:t>
            </a:r>
            <a:endParaRPr lang="en-US" dirty="0">
              <a:solidFill>
                <a:schemeClr val="tx1"/>
              </a:solidFill>
              <a:latin typeface="+mn-lt"/>
            </a:endParaRPr>
          </a:p>
          <a:p>
            <a:pPr marL="285750" indent="-285750">
              <a:buFont typeface="Arial" panose="020B0604020202020204" pitchFamily="34" charset="0"/>
              <a:buChar char="•"/>
            </a:pPr>
            <a:r>
              <a:rPr lang="en-US" dirty="0">
                <a:solidFill>
                  <a:schemeClr val="tx1"/>
                </a:solidFill>
                <a:latin typeface="+mn-lt"/>
              </a:rPr>
              <a:t>Think about </a:t>
            </a:r>
            <a:r>
              <a:rPr lang="en-US" dirty="0">
                <a:solidFill>
                  <a:schemeClr val="tx1"/>
                </a:solidFill>
                <a:latin typeface="+mn-lt"/>
                <a:hlinkClick r:id="rId11"/>
              </a:rPr>
              <a:t>Windows containers </a:t>
            </a:r>
            <a:endParaRPr lang="en-US" dirty="0">
              <a:solidFill>
                <a:schemeClr val="tx1"/>
              </a:solidFill>
              <a:latin typeface="+mn-lt"/>
            </a:endParaRPr>
          </a:p>
        </p:txBody>
      </p:sp>
      <p:pic>
        <p:nvPicPr>
          <p:cNvPr id="19" name="Picture Placeholder 18" descr="Icon&#10;&#10;Description automatically generated with medium confidence">
            <a:extLst>
              <a:ext uri="{FF2B5EF4-FFF2-40B4-BE49-F238E27FC236}">
                <a16:creationId xmlns:a16="http://schemas.microsoft.com/office/drawing/2014/main" id="{E71DF2A7-884E-614E-AD57-F148D267B95C}"/>
              </a:ext>
            </a:extLst>
          </p:cNvPr>
          <p:cNvPicPr>
            <a:picLocks noGrp="1" noChangeAspect="1"/>
          </p:cNvPicPr>
          <p:nvPr>
            <p:ph sz="quarter" idx="26"/>
          </p:nvPr>
        </p:nvPicPr>
        <p:blipFill rotWithShape="1">
          <a:blip r:embed="rId12">
            <a:extLst>
              <a:ext uri="{28A0092B-C50C-407E-A947-70E740481C1C}">
                <a14:useLocalDpi xmlns:a14="http://schemas.microsoft.com/office/drawing/2010/main" val="0"/>
              </a:ext>
            </a:extLst>
          </a:blip>
          <a:srcRect l="4270"/>
          <a:stretch/>
        </p:blipFill>
        <p:spPr>
          <a:xfrm>
            <a:off x="2569421" y="2243013"/>
            <a:ext cx="1158668" cy="914400"/>
          </a:xfrm>
        </p:spPr>
      </p:pic>
      <p:pic>
        <p:nvPicPr>
          <p:cNvPr id="25" name="Picture Placeholder 24" descr="A picture containing text, sign&#10;&#10;Description automatically generated">
            <a:extLst>
              <a:ext uri="{FF2B5EF4-FFF2-40B4-BE49-F238E27FC236}">
                <a16:creationId xmlns:a16="http://schemas.microsoft.com/office/drawing/2014/main" id="{F58EB870-AE60-D442-8339-52E3D6899DBC}"/>
              </a:ext>
            </a:extLst>
          </p:cNvPr>
          <p:cNvPicPr>
            <a:picLocks noGrp="1" noChangeAspect="1"/>
          </p:cNvPicPr>
          <p:nvPr>
            <p:ph sz="quarter" idx="27"/>
          </p:nvPr>
        </p:nvPicPr>
        <p:blipFill>
          <a:blip r:embed="rId13">
            <a:extLst>
              <a:ext uri="{28A0092B-C50C-407E-A947-70E740481C1C}">
                <a14:useLocalDpi xmlns:a14="http://schemas.microsoft.com/office/drawing/2010/main" val="0"/>
              </a:ext>
            </a:extLst>
          </a:blip>
          <a:stretch>
            <a:fillRect/>
          </a:stretch>
        </p:blipFill>
        <p:spPr>
          <a:xfrm>
            <a:off x="4587905" y="2201863"/>
            <a:ext cx="1323916" cy="914400"/>
          </a:xfrm>
        </p:spPr>
      </p:pic>
      <p:pic>
        <p:nvPicPr>
          <p:cNvPr id="40" name="Content Placeholder 39" descr="Text&#10;&#10;Description automatically generated">
            <a:extLst>
              <a:ext uri="{FF2B5EF4-FFF2-40B4-BE49-F238E27FC236}">
                <a16:creationId xmlns:a16="http://schemas.microsoft.com/office/drawing/2014/main" id="{A8E2A1CD-B134-574D-BDC8-86D0165AB491}"/>
              </a:ext>
            </a:extLst>
          </p:cNvPr>
          <p:cNvPicPr>
            <a:picLocks noGrp="1" noChangeAspect="1"/>
          </p:cNvPicPr>
          <p:nvPr>
            <p:ph sz="quarter" idx="28"/>
          </p:nvPr>
        </p:nvPicPr>
        <p:blipFill>
          <a:blip r:embed="rId14">
            <a:extLst>
              <a:ext uri="{28A0092B-C50C-407E-A947-70E740481C1C}">
                <a14:useLocalDpi xmlns:a14="http://schemas.microsoft.com/office/drawing/2010/main" val="0"/>
              </a:ext>
            </a:extLst>
          </a:blip>
          <a:stretch>
            <a:fillRect/>
          </a:stretch>
        </p:blipFill>
        <p:spPr/>
      </p:pic>
      <p:pic>
        <p:nvPicPr>
          <p:cNvPr id="42" name="Content Placeholder 41" descr="Logo, company name&#10;&#10;Description automatically generated">
            <a:extLst>
              <a:ext uri="{FF2B5EF4-FFF2-40B4-BE49-F238E27FC236}">
                <a16:creationId xmlns:a16="http://schemas.microsoft.com/office/drawing/2014/main" id="{EEA6151B-F64B-B949-8EC3-E8F8406B0203}"/>
              </a:ext>
            </a:extLst>
          </p:cNvPr>
          <p:cNvPicPr>
            <a:picLocks noGrp="1" noChangeAspect="1"/>
          </p:cNvPicPr>
          <p:nvPr>
            <p:ph sz="quarter" idx="29"/>
          </p:nvPr>
        </p:nvPicPr>
        <p:blipFill>
          <a:blip r:embed="rId15">
            <a:extLst>
              <a:ext uri="{28A0092B-C50C-407E-A947-70E740481C1C}">
                <a14:useLocalDpi xmlns:a14="http://schemas.microsoft.com/office/drawing/2010/main" val="0"/>
              </a:ext>
            </a:extLst>
          </a:blip>
          <a:stretch>
            <a:fillRect/>
          </a:stretch>
        </p:blipFill>
        <p:spPr>
          <a:xfrm>
            <a:off x="8308975" y="2239734"/>
            <a:ext cx="1727200" cy="838658"/>
          </a:xfrm>
        </p:spPr>
      </p:pic>
      <p:pic>
        <p:nvPicPr>
          <p:cNvPr id="4" name="Content Placeholder 3" descr="A picture containing logo&#10;&#10;Description automatically generated">
            <a:extLst>
              <a:ext uri="{FF2B5EF4-FFF2-40B4-BE49-F238E27FC236}">
                <a16:creationId xmlns:a16="http://schemas.microsoft.com/office/drawing/2014/main" id="{538A1EF4-A6BC-8046-ADEF-F8F8A384EC3D}"/>
              </a:ext>
            </a:extLst>
          </p:cNvPr>
          <p:cNvPicPr>
            <a:picLocks noGrp="1" noChangeAspect="1"/>
          </p:cNvPicPr>
          <p:nvPr>
            <p:ph sz="quarter" idx="30"/>
          </p:nvPr>
        </p:nvPicPr>
        <p:blipFill>
          <a:blip r:embed="rId16">
            <a:extLst>
              <a:ext uri="{28A0092B-C50C-407E-A947-70E740481C1C}">
                <a14:useLocalDpi xmlns:a14="http://schemas.microsoft.com/office/drawing/2010/main" val="0"/>
              </a:ext>
            </a:extLst>
          </a:blip>
          <a:stretch>
            <a:fillRect/>
          </a:stretch>
        </p:blipFill>
        <p:spPr>
          <a:xfrm>
            <a:off x="10490036" y="2201863"/>
            <a:ext cx="1286203" cy="914400"/>
          </a:xfrm>
        </p:spPr>
      </p:pic>
      <p:sp>
        <p:nvSpPr>
          <p:cNvPr id="32" name="Text Placeholder 31">
            <a:extLst>
              <a:ext uri="{FF2B5EF4-FFF2-40B4-BE49-F238E27FC236}">
                <a16:creationId xmlns:a16="http://schemas.microsoft.com/office/drawing/2014/main" id="{754319F3-9B43-7A4C-9244-937CC75F20CB}"/>
              </a:ext>
            </a:extLst>
          </p:cNvPr>
          <p:cNvSpPr>
            <a:spLocks noGrp="1"/>
          </p:cNvSpPr>
          <p:nvPr>
            <p:ph type="body" sz="quarter" idx="31"/>
          </p:nvPr>
        </p:nvSpPr>
        <p:spPr/>
        <p:txBody>
          <a:bodyPr/>
          <a:lstStyle/>
          <a:p>
            <a:endParaRPr lang="en-US"/>
          </a:p>
        </p:txBody>
      </p:sp>
      <p:sp>
        <p:nvSpPr>
          <p:cNvPr id="33" name="Text Placeholder 32">
            <a:extLst>
              <a:ext uri="{FF2B5EF4-FFF2-40B4-BE49-F238E27FC236}">
                <a16:creationId xmlns:a16="http://schemas.microsoft.com/office/drawing/2014/main" id="{70B279B5-B0E5-964D-BB9C-B17283ED516E}"/>
              </a:ext>
            </a:extLst>
          </p:cNvPr>
          <p:cNvSpPr>
            <a:spLocks noGrp="1"/>
          </p:cNvSpPr>
          <p:nvPr>
            <p:ph type="body" sz="quarter" idx="32"/>
          </p:nvPr>
        </p:nvSpPr>
        <p:spPr/>
        <p:txBody>
          <a:bodyPr/>
          <a:lstStyle/>
          <a:p>
            <a:endParaRPr lang="en-US"/>
          </a:p>
        </p:txBody>
      </p:sp>
      <p:sp>
        <p:nvSpPr>
          <p:cNvPr id="34" name="Text Placeholder 33">
            <a:extLst>
              <a:ext uri="{FF2B5EF4-FFF2-40B4-BE49-F238E27FC236}">
                <a16:creationId xmlns:a16="http://schemas.microsoft.com/office/drawing/2014/main" id="{4DD9B573-2304-FB44-8897-C8CB783D6410}"/>
              </a:ext>
            </a:extLst>
          </p:cNvPr>
          <p:cNvSpPr>
            <a:spLocks noGrp="1"/>
          </p:cNvSpPr>
          <p:nvPr>
            <p:ph type="body" sz="quarter" idx="33"/>
          </p:nvPr>
        </p:nvSpPr>
        <p:spPr/>
        <p:txBody>
          <a:bodyPr/>
          <a:lstStyle/>
          <a:p>
            <a:endParaRPr lang="en-US"/>
          </a:p>
        </p:txBody>
      </p:sp>
      <p:sp>
        <p:nvSpPr>
          <p:cNvPr id="35" name="Text Placeholder 34">
            <a:extLst>
              <a:ext uri="{FF2B5EF4-FFF2-40B4-BE49-F238E27FC236}">
                <a16:creationId xmlns:a16="http://schemas.microsoft.com/office/drawing/2014/main" id="{52969F9D-CC98-264D-ABDE-282DE7CA0DD8}"/>
              </a:ext>
            </a:extLst>
          </p:cNvPr>
          <p:cNvSpPr>
            <a:spLocks noGrp="1"/>
          </p:cNvSpPr>
          <p:nvPr>
            <p:ph type="body" sz="quarter" idx="34"/>
          </p:nvPr>
        </p:nvSpPr>
        <p:spPr/>
        <p:txBody>
          <a:bodyPr/>
          <a:lstStyle/>
          <a:p>
            <a:endParaRPr lang="en-US"/>
          </a:p>
        </p:txBody>
      </p:sp>
      <p:sp>
        <p:nvSpPr>
          <p:cNvPr id="36" name="Text Placeholder 35">
            <a:extLst>
              <a:ext uri="{FF2B5EF4-FFF2-40B4-BE49-F238E27FC236}">
                <a16:creationId xmlns:a16="http://schemas.microsoft.com/office/drawing/2014/main" id="{C7D6B9AE-17EA-BD4F-BA48-62BE190E5AE7}"/>
              </a:ext>
            </a:extLst>
          </p:cNvPr>
          <p:cNvSpPr>
            <a:spLocks noGrp="1"/>
          </p:cNvSpPr>
          <p:nvPr>
            <p:ph type="body" sz="quarter" idx="35"/>
          </p:nvPr>
        </p:nvSpPr>
        <p:spPr/>
        <p:txBody>
          <a:bodyPr/>
          <a:lstStyle/>
          <a:p>
            <a:endParaRPr lang="en-US"/>
          </a:p>
        </p:txBody>
      </p:sp>
      <p:sp>
        <p:nvSpPr>
          <p:cNvPr id="37" name="Text Placeholder 36">
            <a:extLst>
              <a:ext uri="{FF2B5EF4-FFF2-40B4-BE49-F238E27FC236}">
                <a16:creationId xmlns:a16="http://schemas.microsoft.com/office/drawing/2014/main" id="{C326DFAE-A415-D84D-BF0C-2298821BFCB6}"/>
              </a:ext>
            </a:extLst>
          </p:cNvPr>
          <p:cNvSpPr>
            <a:spLocks noGrp="1"/>
          </p:cNvSpPr>
          <p:nvPr>
            <p:ph type="body" sz="quarter" idx="36"/>
          </p:nvPr>
        </p:nvSpPr>
        <p:spPr/>
        <p:txBody>
          <a:bodyPr/>
          <a:lstStyle/>
          <a:p>
            <a:endParaRPr lang="en-US"/>
          </a:p>
        </p:txBody>
      </p:sp>
      <p:sp>
        <p:nvSpPr>
          <p:cNvPr id="6" name="Footer Placeholder 5">
            <a:extLst>
              <a:ext uri="{FF2B5EF4-FFF2-40B4-BE49-F238E27FC236}">
                <a16:creationId xmlns:a16="http://schemas.microsoft.com/office/drawing/2014/main" id="{944EE178-58D8-F24F-A81E-06B1044E06FA}"/>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9705630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6B098C8-1382-2849-ACA4-CDC62FFCB292}"/>
              </a:ext>
            </a:extLst>
          </p:cNvPr>
          <p:cNvSpPr>
            <a:spLocks noGrp="1"/>
          </p:cNvSpPr>
          <p:nvPr>
            <p:ph type="title"/>
          </p:nvPr>
        </p:nvSpPr>
        <p:spPr/>
        <p:txBody>
          <a:bodyPr/>
          <a:lstStyle/>
          <a:p>
            <a:r>
              <a:rPr lang="en-US" dirty="0"/>
              <a:t>Quick reference: </a:t>
            </a:r>
            <a:r>
              <a:rPr lang="en-US" dirty="0" err="1"/>
              <a:t>KubeCon</a:t>
            </a:r>
            <a:r>
              <a:rPr lang="en-US" dirty="0"/>
              <a:t> 2020 content overload</a:t>
            </a:r>
          </a:p>
        </p:txBody>
      </p:sp>
      <p:sp>
        <p:nvSpPr>
          <p:cNvPr id="6" name="Footer Placeholder 5">
            <a:extLst>
              <a:ext uri="{FF2B5EF4-FFF2-40B4-BE49-F238E27FC236}">
                <a16:creationId xmlns:a16="http://schemas.microsoft.com/office/drawing/2014/main" id="{944EE178-58D8-F24F-A81E-06B1044E06FA}"/>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sp>
        <p:nvSpPr>
          <p:cNvPr id="5" name="TextBox 4">
            <a:extLst>
              <a:ext uri="{FF2B5EF4-FFF2-40B4-BE49-F238E27FC236}">
                <a16:creationId xmlns:a16="http://schemas.microsoft.com/office/drawing/2014/main" id="{443C11FA-F598-4FF3-B204-CB567F3BE469}"/>
              </a:ext>
            </a:extLst>
          </p:cNvPr>
          <p:cNvSpPr txBox="1"/>
          <p:nvPr/>
        </p:nvSpPr>
        <p:spPr>
          <a:xfrm>
            <a:off x="465138" y="1509791"/>
            <a:ext cx="6081583" cy="646331"/>
          </a:xfrm>
          <a:prstGeom prst="rect">
            <a:avLst/>
          </a:prstGeom>
          <a:noFill/>
        </p:spPr>
        <p:txBody>
          <a:bodyPr wrap="square">
            <a:spAutoFit/>
          </a:bodyPr>
          <a:lstStyle/>
          <a:p>
            <a:pPr algn="l"/>
            <a:r>
              <a:rPr lang="en-US" b="0" i="0" dirty="0">
                <a:effectLst/>
                <a:hlinkClick r:id="rId3"/>
              </a:rPr>
              <a:t>Everything You Should Be Doing, But Aren’t: </a:t>
            </a:r>
            <a:r>
              <a:rPr lang="en-US" b="0" i="0" dirty="0" err="1">
                <a:effectLst/>
                <a:hlinkClick r:id="rId3"/>
              </a:rPr>
              <a:t>DevSecOps</a:t>
            </a:r>
            <a:r>
              <a:rPr lang="en-US" b="0" i="0" dirty="0">
                <a:effectLst/>
                <a:hlinkClick r:id="rId3"/>
              </a:rPr>
              <a:t> for K8s Workflows </a:t>
            </a:r>
            <a:r>
              <a:rPr lang="en-US" b="0" i="0" dirty="0">
                <a:effectLst/>
              </a:rPr>
              <a:t>- Steven </a:t>
            </a:r>
            <a:r>
              <a:rPr lang="en-US" b="0" i="0" dirty="0" err="1">
                <a:effectLst/>
              </a:rPr>
              <a:t>Terrana</a:t>
            </a:r>
            <a:r>
              <a:rPr lang="en-US" b="0" i="0" dirty="0">
                <a:effectLst/>
              </a:rPr>
              <a:t> &amp; Dan </a:t>
            </a:r>
            <a:r>
              <a:rPr lang="en-US" dirty="0" err="1"/>
              <a:t>P</a:t>
            </a:r>
            <a:r>
              <a:rPr lang="en-US" b="0" i="0" dirty="0" err="1">
                <a:effectLst/>
              </a:rPr>
              <a:t>apandrea</a:t>
            </a:r>
            <a:endParaRPr lang="en-US" b="0" i="0" dirty="0">
              <a:effectLst/>
            </a:endParaRPr>
          </a:p>
        </p:txBody>
      </p:sp>
      <p:sp>
        <p:nvSpPr>
          <p:cNvPr id="8" name="TextBox 7">
            <a:extLst>
              <a:ext uri="{FF2B5EF4-FFF2-40B4-BE49-F238E27FC236}">
                <a16:creationId xmlns:a16="http://schemas.microsoft.com/office/drawing/2014/main" id="{12FC781A-D767-4616-B48C-C1954DC695FE}"/>
              </a:ext>
            </a:extLst>
          </p:cNvPr>
          <p:cNvSpPr txBox="1"/>
          <p:nvPr/>
        </p:nvSpPr>
        <p:spPr>
          <a:xfrm>
            <a:off x="465138" y="2382628"/>
            <a:ext cx="6853842" cy="646331"/>
          </a:xfrm>
          <a:prstGeom prst="rect">
            <a:avLst/>
          </a:prstGeom>
          <a:noFill/>
        </p:spPr>
        <p:txBody>
          <a:bodyPr wrap="square">
            <a:spAutoFit/>
          </a:bodyPr>
          <a:lstStyle/>
          <a:p>
            <a:r>
              <a:rPr lang="en-US" dirty="0">
                <a:hlinkClick r:id="rId4"/>
              </a:rPr>
              <a:t>Notary v2: Redesigning the Secure Supply Chain for Containers </a:t>
            </a:r>
            <a:r>
              <a:rPr lang="en-US" dirty="0"/>
              <a:t>- Justin Cormack &amp; Steve Lasker</a:t>
            </a:r>
          </a:p>
        </p:txBody>
      </p:sp>
      <p:sp>
        <p:nvSpPr>
          <p:cNvPr id="9" name="TextBox 8">
            <a:extLst>
              <a:ext uri="{FF2B5EF4-FFF2-40B4-BE49-F238E27FC236}">
                <a16:creationId xmlns:a16="http://schemas.microsoft.com/office/drawing/2014/main" id="{83B036CD-7B78-4D61-9D9E-B5DEB900EAA4}"/>
              </a:ext>
            </a:extLst>
          </p:cNvPr>
          <p:cNvSpPr txBox="1"/>
          <p:nvPr/>
        </p:nvSpPr>
        <p:spPr>
          <a:xfrm>
            <a:off x="465138" y="3255465"/>
            <a:ext cx="6853842" cy="646331"/>
          </a:xfrm>
          <a:prstGeom prst="rect">
            <a:avLst/>
          </a:prstGeom>
          <a:noFill/>
        </p:spPr>
        <p:txBody>
          <a:bodyPr wrap="square">
            <a:spAutoFit/>
          </a:bodyPr>
          <a:lstStyle/>
          <a:p>
            <a:r>
              <a:rPr lang="en-US" dirty="0">
                <a:hlinkClick r:id="rId5"/>
              </a:rPr>
              <a:t>A High-Schooler’s Guide to Kubernetes Network Observability </a:t>
            </a:r>
            <a:r>
              <a:rPr lang="en-US" dirty="0"/>
              <a:t>-Drew </a:t>
            </a:r>
            <a:r>
              <a:rPr lang="en-US" dirty="0" err="1"/>
              <a:t>Ripberger</a:t>
            </a:r>
            <a:r>
              <a:rPr lang="en-US" dirty="0"/>
              <a:t> </a:t>
            </a:r>
          </a:p>
        </p:txBody>
      </p:sp>
      <p:sp>
        <p:nvSpPr>
          <p:cNvPr id="11" name="TextBox 10">
            <a:extLst>
              <a:ext uri="{FF2B5EF4-FFF2-40B4-BE49-F238E27FC236}">
                <a16:creationId xmlns:a16="http://schemas.microsoft.com/office/drawing/2014/main" id="{75B5F280-BEFE-469A-97EA-39278590D671}"/>
              </a:ext>
            </a:extLst>
          </p:cNvPr>
          <p:cNvSpPr txBox="1"/>
          <p:nvPr/>
        </p:nvSpPr>
        <p:spPr>
          <a:xfrm>
            <a:off x="465138" y="4128302"/>
            <a:ext cx="6853842" cy="646331"/>
          </a:xfrm>
          <a:prstGeom prst="rect">
            <a:avLst/>
          </a:prstGeom>
          <a:noFill/>
        </p:spPr>
        <p:txBody>
          <a:bodyPr wrap="square">
            <a:spAutoFit/>
          </a:bodyPr>
          <a:lstStyle/>
          <a:p>
            <a:pPr algn="l"/>
            <a:r>
              <a:rPr lang="en-US" b="0" i="0" dirty="0">
                <a:effectLst/>
                <a:hlinkClick r:id="rId6"/>
              </a:rPr>
              <a:t>Kubernetes </a:t>
            </a:r>
            <a:r>
              <a:rPr lang="en-US" b="0" i="0" dirty="0" err="1">
                <a:effectLst/>
                <a:hlinkClick r:id="rId6"/>
              </a:rPr>
              <a:t>CronJobs</a:t>
            </a:r>
            <a:r>
              <a:rPr lang="en-US" b="0" i="0" dirty="0">
                <a:effectLst/>
                <a:hlinkClick r:id="rId6"/>
              </a:rPr>
              <a:t> - Does Anyone Actually Use This [in Production]? </a:t>
            </a:r>
            <a:r>
              <a:rPr lang="en-US" b="0" i="0" dirty="0">
                <a:effectLst/>
              </a:rPr>
              <a:t>- Kevin Yan</a:t>
            </a:r>
          </a:p>
        </p:txBody>
      </p:sp>
      <p:sp>
        <p:nvSpPr>
          <p:cNvPr id="13" name="TextBox 12">
            <a:extLst>
              <a:ext uri="{FF2B5EF4-FFF2-40B4-BE49-F238E27FC236}">
                <a16:creationId xmlns:a16="http://schemas.microsoft.com/office/drawing/2014/main" id="{E813F7AE-C623-491C-8D7A-54BB6DB0F8C7}"/>
              </a:ext>
            </a:extLst>
          </p:cNvPr>
          <p:cNvSpPr txBox="1"/>
          <p:nvPr/>
        </p:nvSpPr>
        <p:spPr>
          <a:xfrm>
            <a:off x="465138" y="5001139"/>
            <a:ext cx="6853842" cy="369332"/>
          </a:xfrm>
          <a:prstGeom prst="rect">
            <a:avLst/>
          </a:prstGeom>
          <a:noFill/>
        </p:spPr>
        <p:txBody>
          <a:bodyPr wrap="square">
            <a:spAutoFit/>
          </a:bodyPr>
          <a:lstStyle/>
          <a:p>
            <a:pPr algn="l"/>
            <a:r>
              <a:rPr lang="en-US" b="0" i="0" dirty="0">
                <a:effectLst/>
                <a:hlinkClick r:id="rId7"/>
              </a:rPr>
              <a:t>Stop Writing Operators </a:t>
            </a:r>
            <a:r>
              <a:rPr lang="en-US" b="0" i="0" dirty="0">
                <a:effectLst/>
              </a:rPr>
              <a:t>- Joe Thompson</a:t>
            </a:r>
          </a:p>
        </p:txBody>
      </p:sp>
      <p:sp>
        <p:nvSpPr>
          <p:cNvPr id="14" name="TextBox 13">
            <a:extLst>
              <a:ext uri="{FF2B5EF4-FFF2-40B4-BE49-F238E27FC236}">
                <a16:creationId xmlns:a16="http://schemas.microsoft.com/office/drawing/2014/main" id="{0A3CF9E2-5DF0-4909-A673-90167D889E1F}"/>
              </a:ext>
            </a:extLst>
          </p:cNvPr>
          <p:cNvSpPr txBox="1"/>
          <p:nvPr/>
        </p:nvSpPr>
        <p:spPr>
          <a:xfrm>
            <a:off x="465138" y="5596977"/>
            <a:ext cx="1286250"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…others?</a:t>
            </a:r>
          </a:p>
        </p:txBody>
      </p:sp>
    </p:spTree>
    <p:extLst>
      <p:ext uri="{BB962C8B-B14F-4D97-AF65-F5344CB8AC3E}">
        <p14:creationId xmlns:p14="http://schemas.microsoft.com/office/powerpoint/2010/main" val="150024187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A32A3-34CE-F64B-B0C6-F50388E2D3B0}"/>
              </a:ext>
            </a:extLst>
          </p:cNvPr>
          <p:cNvSpPr>
            <a:spLocks noGrp="1"/>
          </p:cNvSpPr>
          <p:nvPr>
            <p:ph type="title"/>
          </p:nvPr>
        </p:nvSpPr>
        <p:spPr/>
        <p:txBody>
          <a:bodyPr/>
          <a:lstStyle/>
          <a:p>
            <a:r>
              <a:rPr lang="en-US" dirty="0"/>
              <a:t>Thank you! </a:t>
            </a:r>
            <a:br>
              <a:rPr lang="en-US" dirty="0"/>
            </a:br>
            <a:r>
              <a:rPr lang="en-US" dirty="0"/>
              <a:t>Join us for our next call in 2 weeks!</a:t>
            </a:r>
          </a:p>
        </p:txBody>
      </p:sp>
    </p:spTree>
    <p:extLst>
      <p:ext uri="{BB962C8B-B14F-4D97-AF65-F5344CB8AC3E}">
        <p14:creationId xmlns:p14="http://schemas.microsoft.com/office/powerpoint/2010/main" val="131415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8" descr="A picture containing drawing&#10;&#10;Description automatically generated">
            <a:extLst>
              <a:ext uri="{FF2B5EF4-FFF2-40B4-BE49-F238E27FC236}">
                <a16:creationId xmlns:a16="http://schemas.microsoft.com/office/drawing/2014/main" id="{96D6F373-0D93-4428-A779-CBE0D1F61BC6}"/>
              </a:ext>
            </a:extLst>
          </p:cNvPr>
          <p:cNvPicPr>
            <a:picLocks noChangeAspect="1"/>
          </p:cNvPicPr>
          <p:nvPr/>
        </p:nvPicPr>
        <p:blipFill>
          <a:blip r:embed="rId2"/>
          <a:stretch>
            <a:fillRect/>
          </a:stretch>
        </p:blipFill>
        <p:spPr>
          <a:xfrm>
            <a:off x="3769625" y="2206862"/>
            <a:ext cx="1506289" cy="1170571"/>
          </a:xfrm>
          <a:prstGeom prst="rect">
            <a:avLst/>
          </a:prstGeom>
        </p:spPr>
      </p:pic>
      <p:pic>
        <p:nvPicPr>
          <p:cNvPr id="6" name="Picture 9" descr="A person standing in a parking lot&#10;&#10;Description automatically generated">
            <a:extLst>
              <a:ext uri="{FF2B5EF4-FFF2-40B4-BE49-F238E27FC236}">
                <a16:creationId xmlns:a16="http://schemas.microsoft.com/office/drawing/2014/main" id="{B1F12275-859A-483E-9C73-CB964A9C4731}"/>
              </a:ext>
            </a:extLst>
          </p:cNvPr>
          <p:cNvPicPr>
            <a:picLocks noChangeAspect="1"/>
          </p:cNvPicPr>
          <p:nvPr/>
        </p:nvPicPr>
        <p:blipFill rotWithShape="1">
          <a:blip r:embed="rId3"/>
          <a:srcRect l="21754" t="26178" r="22460" b="27964"/>
          <a:stretch/>
        </p:blipFill>
        <p:spPr>
          <a:xfrm>
            <a:off x="1686615" y="2173968"/>
            <a:ext cx="1281240" cy="1221088"/>
          </a:xfrm>
          <a:prstGeom prst="rect">
            <a:avLst/>
          </a:prstGeom>
        </p:spPr>
      </p:pic>
      <p:sp>
        <p:nvSpPr>
          <p:cNvPr id="2" name="Title 1">
            <a:extLst>
              <a:ext uri="{FF2B5EF4-FFF2-40B4-BE49-F238E27FC236}">
                <a16:creationId xmlns:a16="http://schemas.microsoft.com/office/drawing/2014/main" id="{E5E02E1F-C5C7-4623-B3EF-52A8E5C6ECF7}"/>
              </a:ext>
            </a:extLst>
          </p:cNvPr>
          <p:cNvSpPr>
            <a:spLocks noGrp="1"/>
          </p:cNvSpPr>
          <p:nvPr>
            <p:ph type="title"/>
          </p:nvPr>
        </p:nvSpPr>
        <p:spPr/>
        <p:txBody>
          <a:bodyPr/>
          <a:lstStyle/>
          <a:p>
            <a:r>
              <a:rPr lang="en-US" dirty="0"/>
              <a:t>Who are we?</a:t>
            </a:r>
          </a:p>
        </p:txBody>
      </p:sp>
      <p:sp>
        <p:nvSpPr>
          <p:cNvPr id="5" name="Footer Placeholder 4">
            <a:extLst>
              <a:ext uri="{FF2B5EF4-FFF2-40B4-BE49-F238E27FC236}">
                <a16:creationId xmlns:a16="http://schemas.microsoft.com/office/drawing/2014/main" id="{58088713-D5B4-49F9-8E2D-05D2ACCFFF00}"/>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grpSp>
        <p:nvGrpSpPr>
          <p:cNvPr id="9" name="Group 8">
            <a:extLst>
              <a:ext uri="{FF2B5EF4-FFF2-40B4-BE49-F238E27FC236}">
                <a16:creationId xmlns:a16="http://schemas.microsoft.com/office/drawing/2014/main" id="{EF71B693-FE18-4E4C-8906-6F10C54DE3A1}"/>
              </a:ext>
            </a:extLst>
          </p:cNvPr>
          <p:cNvGrpSpPr/>
          <p:nvPr/>
        </p:nvGrpSpPr>
        <p:grpSpPr>
          <a:xfrm>
            <a:off x="7168323" y="2152304"/>
            <a:ext cx="3762064" cy="2956597"/>
            <a:chOff x="7168323" y="2152304"/>
            <a:chExt cx="3762064" cy="2956597"/>
          </a:xfrm>
        </p:grpSpPr>
        <p:pic>
          <p:nvPicPr>
            <p:cNvPr id="2050" name="Picture 2">
              <a:extLst>
                <a:ext uri="{FF2B5EF4-FFF2-40B4-BE49-F238E27FC236}">
                  <a16:creationId xmlns:a16="http://schemas.microsoft.com/office/drawing/2014/main" id="{51A04F66-4C08-4616-B07A-AF85B89AA5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8323" y="2183860"/>
              <a:ext cx="1265691" cy="11972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9BBE850-E167-4C78-891E-B20B7A40AA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3155" y="3610579"/>
              <a:ext cx="987468" cy="9667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3C96FC1-1263-4971-A7F7-6F8EB88C788F}"/>
                </a:ext>
              </a:extLst>
            </p:cNvPr>
            <p:cNvSpPr txBox="1"/>
            <p:nvPr/>
          </p:nvSpPr>
          <p:spPr>
            <a:xfrm>
              <a:off x="9083390" y="4521053"/>
              <a:ext cx="1846997" cy="544765"/>
            </a:xfrm>
            <a:prstGeom prst="rect">
              <a:avLst/>
            </a:prstGeom>
            <a:noFill/>
          </p:spPr>
          <p:txBody>
            <a:bodyPr wrap="square" lIns="182880" tIns="146304" rIns="182880" bIns="146304" rtlCol="0">
              <a:spAutoFit/>
            </a:bodyPr>
            <a:lstStyle/>
            <a:p>
              <a:pPr>
                <a:lnSpc>
                  <a:spcPct val="90000"/>
                </a:lnSpc>
                <a:spcAft>
                  <a:spcPts val="600"/>
                </a:spcAft>
              </a:pPr>
              <a:r>
                <a:rPr lang="en-US" b="0" i="0" u="none" strike="noStrike" dirty="0">
                  <a:solidFill>
                    <a:srgbClr val="000000"/>
                  </a:solidFill>
                  <a:effectLst/>
                  <a:latin typeface="Calibri" panose="020F0502020204030204" pitchFamily="34" charset="0"/>
                </a:rPr>
                <a:t>@dave_strebel</a:t>
              </a:r>
              <a:r>
                <a:rPr lang="en-US" b="0" i="0" dirty="0">
                  <a:solidFill>
                    <a:srgbClr val="000000"/>
                  </a:solidFill>
                  <a:effectLst/>
                  <a:latin typeface="Calibri" panose="020F0502020204030204" pitchFamily="34" charset="0"/>
                </a:rPr>
                <a:t>​</a:t>
              </a:r>
              <a:endParaRPr lang="en-US" dirty="0">
                <a:gradFill>
                  <a:gsLst>
                    <a:gs pos="2917">
                      <a:schemeClr val="tx1"/>
                    </a:gs>
                    <a:gs pos="30000">
                      <a:schemeClr val="tx1"/>
                    </a:gs>
                  </a:gsLst>
                  <a:lin ang="5400000" scaled="0"/>
                </a:gradFill>
              </a:endParaRPr>
            </a:p>
          </p:txBody>
        </p:sp>
        <p:pic>
          <p:nvPicPr>
            <p:cNvPr id="8" name="Picture 7">
              <a:extLst>
                <a:ext uri="{FF2B5EF4-FFF2-40B4-BE49-F238E27FC236}">
                  <a16:creationId xmlns:a16="http://schemas.microsoft.com/office/drawing/2014/main" id="{50ACC521-4010-4A87-9A61-427A9BB61E22}"/>
                </a:ext>
              </a:extLst>
            </p:cNvPr>
            <p:cNvPicPr>
              <a:picLocks noChangeAspect="1"/>
            </p:cNvPicPr>
            <p:nvPr/>
          </p:nvPicPr>
          <p:blipFill>
            <a:blip r:embed="rId6"/>
            <a:stretch>
              <a:fillRect/>
            </a:stretch>
          </p:blipFill>
          <p:spPr>
            <a:xfrm>
              <a:off x="7233521" y="3610579"/>
              <a:ext cx="1150753" cy="1498322"/>
            </a:xfrm>
            <a:prstGeom prst="rect">
              <a:avLst/>
            </a:prstGeom>
          </p:spPr>
        </p:pic>
        <p:pic>
          <p:nvPicPr>
            <p:cNvPr id="2056" name="Picture 8">
              <a:extLst>
                <a:ext uri="{FF2B5EF4-FFF2-40B4-BE49-F238E27FC236}">
                  <a16:creationId xmlns:a16="http://schemas.microsoft.com/office/drawing/2014/main" id="{24C792ED-0AF0-4E89-BDAE-72B64ADB23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7540" y="2152304"/>
              <a:ext cx="1458699" cy="12603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CF6C1ACF-77EB-40F3-88EA-619C519150FA}"/>
              </a:ext>
            </a:extLst>
          </p:cNvPr>
          <p:cNvGrpSpPr/>
          <p:nvPr/>
        </p:nvGrpSpPr>
        <p:grpSpPr>
          <a:xfrm>
            <a:off x="3599408" y="3610566"/>
            <a:ext cx="1846997" cy="1455239"/>
            <a:chOff x="9083390" y="3610579"/>
            <a:chExt cx="1846997" cy="1455239"/>
          </a:xfrm>
        </p:grpSpPr>
        <p:pic>
          <p:nvPicPr>
            <p:cNvPr id="14" name="Picture 6">
              <a:extLst>
                <a:ext uri="{FF2B5EF4-FFF2-40B4-BE49-F238E27FC236}">
                  <a16:creationId xmlns:a16="http://schemas.microsoft.com/office/drawing/2014/main" id="{891A5639-750B-471E-9005-344F9D1E29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3155" y="3610579"/>
              <a:ext cx="987468" cy="96678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E6CB196-12DC-4C59-9059-41CE13802A92}"/>
                </a:ext>
              </a:extLst>
            </p:cNvPr>
            <p:cNvSpPr txBox="1"/>
            <p:nvPr/>
          </p:nvSpPr>
          <p:spPr>
            <a:xfrm>
              <a:off x="9083390" y="4521053"/>
              <a:ext cx="1846997" cy="544765"/>
            </a:xfrm>
            <a:prstGeom prst="rect">
              <a:avLst/>
            </a:prstGeom>
            <a:noFill/>
          </p:spPr>
          <p:txBody>
            <a:bodyPr wrap="square" lIns="182880" tIns="146304" rIns="182880" bIns="146304" rtlCol="0" anchor="t">
              <a:spAutoFit/>
            </a:bodyPr>
            <a:lstStyle/>
            <a:p>
              <a:pPr>
                <a:lnSpc>
                  <a:spcPct val="90000"/>
                </a:lnSpc>
                <a:spcAft>
                  <a:spcPts val="600"/>
                </a:spcAft>
              </a:pPr>
              <a:r>
                <a:rPr lang="en-US" b="0" i="0" u="none" strike="noStrike" dirty="0">
                  <a:solidFill>
                    <a:srgbClr val="000000"/>
                  </a:solidFill>
                  <a:effectLst/>
                  <a:latin typeface="Calibri"/>
                  <a:cs typeface="Calibri"/>
                </a:rPr>
                <a:t>@</a:t>
              </a:r>
              <a:r>
                <a:rPr lang="en-US" dirty="0">
                  <a:solidFill>
                    <a:srgbClr val="000000"/>
                  </a:solidFill>
                  <a:latin typeface="Calibri"/>
                  <a:cs typeface="Calibri"/>
                </a:rPr>
                <a:t>kendallroden</a:t>
              </a:r>
              <a:r>
                <a:rPr lang="en-US" b="0" i="0" dirty="0">
                  <a:solidFill>
                    <a:srgbClr val="000000"/>
                  </a:solidFill>
                  <a:effectLst/>
                  <a:latin typeface="Calibri"/>
                  <a:cs typeface="Calibri"/>
                </a:rPr>
                <a:t>​</a:t>
              </a:r>
              <a:endParaRPr lang="en-US" dirty="0">
                <a:gradFill>
                  <a:gsLst>
                    <a:gs pos="2917">
                      <a:schemeClr val="tx1"/>
                    </a:gs>
                    <a:gs pos="30000">
                      <a:schemeClr val="tx1"/>
                    </a:gs>
                  </a:gsLst>
                  <a:lin ang="5400000" scaled="0"/>
                </a:gradFill>
                <a:latin typeface="Calibri"/>
                <a:cs typeface="Calibri"/>
              </a:endParaRPr>
            </a:p>
          </p:txBody>
        </p:sp>
      </p:grpSp>
      <p:pic>
        <p:nvPicPr>
          <p:cNvPr id="11" name="Picture 17" descr="A group of people posing for the camera&#10;&#10;Description automatically generated">
            <a:extLst>
              <a:ext uri="{FF2B5EF4-FFF2-40B4-BE49-F238E27FC236}">
                <a16:creationId xmlns:a16="http://schemas.microsoft.com/office/drawing/2014/main" id="{E766DCFF-1798-459B-942D-E91AFE0719CC}"/>
              </a:ext>
            </a:extLst>
          </p:cNvPr>
          <p:cNvPicPr>
            <a:picLocks noChangeAspect="1"/>
          </p:cNvPicPr>
          <p:nvPr/>
        </p:nvPicPr>
        <p:blipFill>
          <a:blip r:embed="rId8"/>
          <a:stretch>
            <a:fillRect/>
          </a:stretch>
        </p:blipFill>
        <p:spPr>
          <a:xfrm>
            <a:off x="1692196" y="3619208"/>
            <a:ext cx="1262358" cy="1247516"/>
          </a:xfrm>
          <a:prstGeom prst="rect">
            <a:avLst/>
          </a:prstGeom>
        </p:spPr>
      </p:pic>
    </p:spTree>
    <p:extLst>
      <p:ext uri="{BB962C8B-B14F-4D97-AF65-F5344CB8AC3E}">
        <p14:creationId xmlns:p14="http://schemas.microsoft.com/office/powerpoint/2010/main" val="10960960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8CB65-1FAF-4580-830E-F684EDD1A60C}"/>
              </a:ext>
            </a:extLst>
          </p:cNvPr>
          <p:cNvSpPr>
            <a:spLocks noGrp="1"/>
          </p:cNvSpPr>
          <p:nvPr>
            <p:ph type="title"/>
          </p:nvPr>
        </p:nvSpPr>
        <p:spPr/>
        <p:txBody>
          <a:bodyPr/>
          <a:lstStyle/>
          <a:p>
            <a:r>
              <a:rPr lang="en-US" dirty="0"/>
              <a:t>Why AKS Office Hours?</a:t>
            </a:r>
          </a:p>
        </p:txBody>
      </p:sp>
      <p:sp>
        <p:nvSpPr>
          <p:cNvPr id="3" name="Content Placeholder 2">
            <a:extLst>
              <a:ext uri="{FF2B5EF4-FFF2-40B4-BE49-F238E27FC236}">
                <a16:creationId xmlns:a16="http://schemas.microsoft.com/office/drawing/2014/main" id="{9085FA61-120C-411D-A67E-F84BFAA746A0}"/>
              </a:ext>
            </a:extLst>
          </p:cNvPr>
          <p:cNvSpPr>
            <a:spLocks noGrp="1"/>
          </p:cNvSpPr>
          <p:nvPr>
            <p:ph idx="1"/>
          </p:nvPr>
        </p:nvSpPr>
        <p:spPr>
          <a:xfrm>
            <a:off x="465137" y="1853742"/>
            <a:ext cx="11533187" cy="3035896"/>
          </a:xfrm>
        </p:spPr>
        <p:txBody>
          <a:bodyPr vert="horz" wrap="square" lIns="0" tIns="91440" rIns="146304" bIns="91440" rtlCol="0" anchor="t">
            <a:spAutoFit/>
          </a:bodyPr>
          <a:lstStyle/>
          <a:p>
            <a:pPr marL="342900" indent="-342900">
              <a:lnSpc>
                <a:spcPct val="200000"/>
              </a:lnSpc>
              <a:buFont typeface="Arial" panose="020B0604020202020204" pitchFamily="34" charset="0"/>
              <a:buChar char="•"/>
            </a:pPr>
            <a:r>
              <a:rPr lang="en-US" b="0" i="0" dirty="0">
                <a:solidFill>
                  <a:srgbClr val="24292E"/>
                </a:solidFill>
                <a:effectLst/>
                <a:latin typeface="-apple-system"/>
              </a:rPr>
              <a:t>Provide AKS customers with updates pertaining to AKS and the Cloud Native </a:t>
            </a:r>
            <a:r>
              <a:rPr lang="en-US" dirty="0">
                <a:solidFill>
                  <a:srgbClr val="24292E"/>
                </a:solidFill>
                <a:latin typeface="-apple-system"/>
              </a:rPr>
              <a:t>Ecosystem </a:t>
            </a:r>
            <a:endParaRPr lang="en-US" dirty="0">
              <a:solidFill>
                <a:srgbClr val="3C3C41"/>
              </a:solidFill>
              <a:latin typeface="Segoe UI Semibold"/>
              <a:cs typeface="Segoe UI Semibold"/>
            </a:endParaRPr>
          </a:p>
          <a:p>
            <a:pPr marL="342900" indent="-342900">
              <a:lnSpc>
                <a:spcPct val="200000"/>
              </a:lnSpc>
              <a:buFont typeface="Arial" panose="020B0604020202020204" pitchFamily="34" charset="0"/>
              <a:buChar char="•"/>
            </a:pPr>
            <a:r>
              <a:rPr lang="en-US" dirty="0">
                <a:solidFill>
                  <a:srgbClr val="24292E"/>
                </a:solidFill>
                <a:latin typeface="-apple-system"/>
              </a:rPr>
              <a:t>Host</a:t>
            </a:r>
            <a:r>
              <a:rPr lang="en-US" b="0" i="0" dirty="0">
                <a:solidFill>
                  <a:srgbClr val="24292E"/>
                </a:solidFill>
                <a:effectLst/>
                <a:latin typeface="-apple-system"/>
              </a:rPr>
              <a:t> a short talk and/or demo on Cloud Native technologies related to Kubernetes and AKS</a:t>
            </a:r>
            <a:endParaRPr lang="en-US" b="0" i="0" dirty="0">
              <a:solidFill>
                <a:srgbClr val="3C3C41"/>
              </a:solidFill>
              <a:effectLst/>
              <a:latin typeface="Segoe UI Semibold"/>
              <a:cs typeface="Segoe UI Semibold"/>
            </a:endParaRPr>
          </a:p>
          <a:p>
            <a:pPr marL="342900" indent="-342900" algn="l">
              <a:lnSpc>
                <a:spcPct val="200000"/>
              </a:lnSpc>
              <a:buFont typeface="Arial" panose="020B0604020202020204" pitchFamily="34" charset="0"/>
              <a:buChar char="•"/>
            </a:pPr>
            <a:r>
              <a:rPr lang="en-US" b="0" i="0" dirty="0">
                <a:solidFill>
                  <a:srgbClr val="24292E"/>
                </a:solidFill>
                <a:effectLst/>
                <a:latin typeface="-apple-system"/>
              </a:rPr>
              <a:t>Collect feedback from customers on issues, blockers, use cases, and questions related to AKS</a:t>
            </a:r>
          </a:p>
          <a:p>
            <a:pPr marL="342900" indent="-342900">
              <a:lnSpc>
                <a:spcPct val="200000"/>
              </a:lnSpc>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FF73E28C-D01B-4447-A3AE-41E2B4CCFE5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00467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B1E6-65A6-41D7-9456-0D14B2DF6E3F}"/>
              </a:ext>
            </a:extLst>
          </p:cNvPr>
          <p:cNvSpPr>
            <a:spLocks noGrp="1"/>
          </p:cNvSpPr>
          <p:nvPr>
            <p:ph type="title"/>
          </p:nvPr>
        </p:nvSpPr>
        <p:spPr/>
        <p:txBody>
          <a:bodyPr/>
          <a:lstStyle/>
          <a:p>
            <a:r>
              <a:rPr lang="en-US" dirty="0"/>
              <a:t>What to expect </a:t>
            </a:r>
          </a:p>
        </p:txBody>
      </p:sp>
      <p:sp>
        <p:nvSpPr>
          <p:cNvPr id="4" name="Footer Placeholder 3">
            <a:extLst>
              <a:ext uri="{FF2B5EF4-FFF2-40B4-BE49-F238E27FC236}">
                <a16:creationId xmlns:a16="http://schemas.microsoft.com/office/drawing/2014/main" id="{C589577F-C742-4933-986C-F829EE707507}"/>
              </a:ext>
            </a:extLst>
          </p:cNvPr>
          <p:cNvSpPr>
            <a:spLocks noGrp="1"/>
          </p:cNvSpPr>
          <p:nvPr>
            <p:ph type="ftr" sz="quarter" idx="11"/>
          </p:nvPr>
        </p:nvSpPr>
        <p:spPr/>
        <p:txBody>
          <a:bodyPr/>
          <a:lstStyle/>
          <a:p>
            <a:endParaRPr lang="en-US"/>
          </a:p>
        </p:txBody>
      </p:sp>
      <p:sp>
        <p:nvSpPr>
          <p:cNvPr id="16" name="Content Placeholder 15">
            <a:extLst>
              <a:ext uri="{FF2B5EF4-FFF2-40B4-BE49-F238E27FC236}">
                <a16:creationId xmlns:a16="http://schemas.microsoft.com/office/drawing/2014/main" id="{323B7D57-8E1A-4E35-B275-CD6BABE3F35F}"/>
              </a:ext>
            </a:extLst>
          </p:cNvPr>
          <p:cNvSpPr>
            <a:spLocks noGrp="1"/>
          </p:cNvSpPr>
          <p:nvPr>
            <p:ph idx="1"/>
          </p:nvPr>
        </p:nvSpPr>
        <p:spPr>
          <a:xfrm>
            <a:off x="466930" y="1295544"/>
            <a:ext cx="11725822" cy="2031325"/>
          </a:xfrm>
        </p:spPr>
        <p:txBody>
          <a:bodyPr vert="horz" wrap="square" lIns="0" tIns="91440" rIns="146304" bIns="91440" rtlCol="0" anchor="t">
            <a:spAutoFit/>
          </a:bodyPr>
          <a:lstStyle/>
          <a:p>
            <a:r>
              <a:rPr lang="en-US" dirty="0">
                <a:solidFill>
                  <a:schemeClr val="tx2"/>
                </a:solidFill>
              </a:rPr>
              <a:t>Keep in mind</a:t>
            </a:r>
          </a:p>
          <a:p>
            <a:pPr marL="342900" indent="-342900">
              <a:buFont typeface="Arial" panose="020B0604020202020204" pitchFamily="34" charset="0"/>
              <a:buChar char="•"/>
            </a:pPr>
            <a:r>
              <a:rPr lang="en-US" dirty="0">
                <a:solidFill>
                  <a:srgbClr val="000000"/>
                </a:solidFill>
              </a:rPr>
              <a:t>We want two-way interaction, but please stay on mute when you are not speaking</a:t>
            </a:r>
            <a:endParaRPr lang="en-US" dirty="0">
              <a:solidFill>
                <a:srgbClr val="000000"/>
              </a:solidFill>
              <a:cs typeface="Segoe UI Semibold"/>
            </a:endParaRPr>
          </a:p>
          <a:p>
            <a:pPr marL="342900" indent="-342900">
              <a:buFont typeface="Arial" panose="020B0604020202020204" pitchFamily="34" charset="0"/>
              <a:buChar char="•"/>
            </a:pPr>
            <a:r>
              <a:rPr lang="en-US" dirty="0">
                <a:solidFill>
                  <a:srgbClr val="000000"/>
                </a:solidFill>
              </a:rPr>
              <a:t>Office hours are hosted primarily by the GBB team, with the support of the PG</a:t>
            </a:r>
            <a:endParaRPr lang="en-US" dirty="0">
              <a:solidFill>
                <a:srgbClr val="000000"/>
              </a:solidFill>
              <a:cs typeface="Segoe UI Semibold"/>
            </a:endParaRPr>
          </a:p>
          <a:p>
            <a:pPr marL="342900" indent="-342900">
              <a:buFont typeface="Arial" panose="020B0604020202020204" pitchFamily="34" charset="0"/>
              <a:buChar char="•"/>
            </a:pPr>
            <a:r>
              <a:rPr lang="en-US" dirty="0">
                <a:solidFill>
                  <a:srgbClr val="000000"/>
                </a:solidFill>
              </a:rPr>
              <a:t>Recordings and content will be available post-call, barring any technical difficulties </a:t>
            </a:r>
            <a:endParaRPr lang="en-US" dirty="0">
              <a:solidFill>
                <a:srgbClr val="000000"/>
              </a:solidFill>
              <a:cs typeface="Segoe UI Semibold"/>
            </a:endParaRPr>
          </a:p>
          <a:p>
            <a:pPr marL="342900" indent="-342900">
              <a:buFont typeface="Arial" panose="020B0604020202020204" pitchFamily="34" charset="0"/>
              <a:buChar char="•"/>
            </a:pPr>
            <a:r>
              <a:rPr lang="en-US" dirty="0">
                <a:solidFill>
                  <a:srgbClr val="000000"/>
                </a:solidFill>
              </a:rPr>
              <a:t>Contact us with thoughts, ideas or questions (</a:t>
            </a:r>
            <a:r>
              <a:rPr lang="en-US" dirty="0">
                <a:solidFill>
                  <a:srgbClr val="000000"/>
                </a:solidFill>
                <a:hlinkClick r:id="rId2"/>
              </a:rPr>
              <a:t>aksofficehours@microsoft.com</a:t>
            </a:r>
            <a:r>
              <a:rPr lang="en-US" dirty="0">
                <a:solidFill>
                  <a:srgbClr val="000000"/>
                </a:solidFill>
              </a:rPr>
              <a:t>)</a:t>
            </a:r>
            <a:endParaRPr lang="en-US" dirty="0">
              <a:solidFill>
                <a:srgbClr val="000000"/>
              </a:solidFill>
              <a:cs typeface="Segoe UI Semibold"/>
            </a:endParaRPr>
          </a:p>
        </p:txBody>
      </p:sp>
    </p:spTree>
    <p:extLst>
      <p:ext uri="{BB962C8B-B14F-4D97-AF65-F5344CB8AC3E}">
        <p14:creationId xmlns:p14="http://schemas.microsoft.com/office/powerpoint/2010/main" val="6729420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FA0E74-B650-4FD3-B03E-324946D591F4}"/>
              </a:ext>
            </a:extLst>
          </p:cNvPr>
          <p:cNvSpPr>
            <a:spLocks noGrp="1"/>
          </p:cNvSpPr>
          <p:nvPr>
            <p:ph type="title"/>
          </p:nvPr>
        </p:nvSpPr>
        <p:spPr>
          <a:xfrm>
            <a:off x="446783" y="2648726"/>
            <a:ext cx="9823498" cy="1828800"/>
          </a:xfrm>
        </p:spPr>
        <p:txBody>
          <a:bodyPr/>
          <a:lstStyle/>
          <a:p>
            <a:r>
              <a:rPr lang="en-US" dirty="0"/>
              <a:t>AKS Updates</a:t>
            </a:r>
          </a:p>
        </p:txBody>
      </p:sp>
      <p:pic>
        <p:nvPicPr>
          <p:cNvPr id="6" name="Picture 5">
            <a:extLst>
              <a:ext uri="{FF2B5EF4-FFF2-40B4-BE49-F238E27FC236}">
                <a16:creationId xmlns:a16="http://schemas.microsoft.com/office/drawing/2014/main" id="{F499F3BD-978F-477D-A101-093139CA826E}"/>
              </a:ext>
            </a:extLst>
          </p:cNvPr>
          <p:cNvPicPr>
            <a:picLocks noChangeAspect="1"/>
          </p:cNvPicPr>
          <p:nvPr/>
        </p:nvPicPr>
        <p:blipFill>
          <a:blip r:embed="rId2"/>
          <a:stretch>
            <a:fillRect/>
          </a:stretch>
        </p:blipFill>
        <p:spPr>
          <a:xfrm>
            <a:off x="10330349" y="5924770"/>
            <a:ext cx="1981372" cy="890093"/>
          </a:xfrm>
          <a:prstGeom prst="rect">
            <a:avLst/>
          </a:prstGeom>
        </p:spPr>
      </p:pic>
    </p:spTree>
    <p:extLst>
      <p:ext uri="{BB962C8B-B14F-4D97-AF65-F5344CB8AC3E}">
        <p14:creationId xmlns:p14="http://schemas.microsoft.com/office/powerpoint/2010/main" val="167743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73C9A6-0686-3A43-8757-A453EE6DAFD9}"/>
              </a:ext>
            </a:extLst>
          </p:cNvPr>
          <p:cNvSpPr>
            <a:spLocks noGrp="1"/>
          </p:cNvSpPr>
          <p:nvPr>
            <p:ph type="title"/>
          </p:nvPr>
        </p:nvSpPr>
        <p:spPr/>
        <p:txBody>
          <a:bodyPr/>
          <a:lstStyle/>
          <a:p>
            <a:r>
              <a:rPr lang="en-US" dirty="0"/>
              <a:t>AKS Release Notes</a:t>
            </a:r>
          </a:p>
        </p:txBody>
      </p:sp>
      <p:sp>
        <p:nvSpPr>
          <p:cNvPr id="5" name="Footer Placeholder 4">
            <a:extLst>
              <a:ext uri="{FF2B5EF4-FFF2-40B4-BE49-F238E27FC236}">
                <a16:creationId xmlns:a16="http://schemas.microsoft.com/office/drawing/2014/main" id="{19D578C6-9CD5-7445-9A46-A56995BB0478}"/>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grpSp>
        <p:nvGrpSpPr>
          <p:cNvPr id="12" name="Group 11">
            <a:extLst>
              <a:ext uri="{FF2B5EF4-FFF2-40B4-BE49-F238E27FC236}">
                <a16:creationId xmlns:a16="http://schemas.microsoft.com/office/drawing/2014/main" id="{AA52BEC9-44F2-EA42-A9EB-D69DCE877D24}"/>
              </a:ext>
            </a:extLst>
          </p:cNvPr>
          <p:cNvGrpSpPr/>
          <p:nvPr/>
        </p:nvGrpSpPr>
        <p:grpSpPr>
          <a:xfrm>
            <a:off x="749069" y="1559630"/>
            <a:ext cx="8434491" cy="2088330"/>
            <a:chOff x="1912885" y="1408932"/>
            <a:chExt cx="8434491" cy="2088330"/>
          </a:xfrm>
        </p:grpSpPr>
        <p:pic>
          <p:nvPicPr>
            <p:cNvPr id="10" name="Picture 9" descr="Graphical user interface, text, application&#10;&#10;Description automatically generated">
              <a:extLst>
                <a:ext uri="{FF2B5EF4-FFF2-40B4-BE49-F238E27FC236}">
                  <a16:creationId xmlns:a16="http://schemas.microsoft.com/office/drawing/2014/main" id="{945F08EF-E0D4-0E49-9D24-653920EF16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2885" y="1408932"/>
              <a:ext cx="8434491" cy="2088330"/>
            </a:xfrm>
            <a:prstGeom prst="rect">
              <a:avLst/>
            </a:prstGeom>
          </p:spPr>
        </p:pic>
        <p:sp>
          <p:nvSpPr>
            <p:cNvPr id="11" name="Rectangle 10">
              <a:extLst>
                <a:ext uri="{FF2B5EF4-FFF2-40B4-BE49-F238E27FC236}">
                  <a16:creationId xmlns:a16="http://schemas.microsoft.com/office/drawing/2014/main" id="{C69763B5-C209-C74D-8481-10BB9CDAA9A5}"/>
                </a:ext>
              </a:extLst>
            </p:cNvPr>
            <p:cNvSpPr/>
            <p:nvPr/>
          </p:nvSpPr>
          <p:spPr bwMode="auto">
            <a:xfrm>
              <a:off x="2619468" y="3063834"/>
              <a:ext cx="3659149" cy="4215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6" name="TextBox 15">
            <a:extLst>
              <a:ext uri="{FF2B5EF4-FFF2-40B4-BE49-F238E27FC236}">
                <a16:creationId xmlns:a16="http://schemas.microsoft.com/office/drawing/2014/main" id="{DF289817-E85E-074C-9E61-25CC46FC38DD}"/>
              </a:ext>
            </a:extLst>
          </p:cNvPr>
          <p:cNvSpPr txBox="1"/>
          <p:nvPr/>
        </p:nvSpPr>
        <p:spPr>
          <a:xfrm>
            <a:off x="749069" y="3871813"/>
            <a:ext cx="9195031" cy="1932837"/>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Announcements:</a:t>
            </a: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Pod security policy (preview) feature retirement = May 31</a:t>
            </a:r>
            <a:r>
              <a:rPr lang="en-US" baseline="30000" dirty="0">
                <a:gradFill>
                  <a:gsLst>
                    <a:gs pos="2917">
                      <a:schemeClr val="tx1"/>
                    </a:gs>
                    <a:gs pos="30000">
                      <a:schemeClr val="tx1"/>
                    </a:gs>
                  </a:gsLst>
                  <a:lin ang="5400000" scaled="0"/>
                </a:gradFill>
              </a:rPr>
              <a:t>st</a:t>
            </a:r>
            <a:r>
              <a:rPr lang="en-US" dirty="0">
                <a:gradFill>
                  <a:gsLst>
                    <a:gs pos="2917">
                      <a:schemeClr val="tx1"/>
                    </a:gs>
                    <a:gs pos="30000">
                      <a:schemeClr val="tx1"/>
                    </a:gs>
                  </a:gsLst>
                  <a:lin ang="5400000" scaled="0"/>
                </a:gradFill>
              </a:rPr>
              <a:t>, 2021</a:t>
            </a: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Once GA, AKS will default to its new GPU specialized image</a:t>
            </a: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1.16.x clusters cannot be created post Jan 31</a:t>
            </a:r>
            <a:r>
              <a:rPr lang="en-US" baseline="30000" dirty="0">
                <a:gradFill>
                  <a:gsLst>
                    <a:gs pos="2917">
                      <a:schemeClr val="tx1"/>
                    </a:gs>
                    <a:gs pos="30000">
                      <a:schemeClr val="tx1"/>
                    </a:gs>
                  </a:gsLst>
                  <a:lin ang="5400000" scaled="0"/>
                </a:gradFill>
              </a:rPr>
              <a:t>st</a:t>
            </a:r>
            <a:r>
              <a:rPr lang="en-US" dirty="0">
                <a:gradFill>
                  <a:gsLst>
                    <a:gs pos="2917">
                      <a:schemeClr val="tx1"/>
                    </a:gs>
                    <a:gs pos="30000">
                      <a:schemeClr val="tx1"/>
                    </a:gs>
                  </a:gsLst>
                  <a:lin ang="5400000" scaled="0"/>
                </a:gradFill>
              </a:rPr>
              <a:t> – returning to typical support cycle</a:t>
            </a:r>
          </a:p>
          <a:p>
            <a:pPr>
              <a:lnSpc>
                <a:spcPct val="90000"/>
              </a:lnSpc>
              <a:spcAft>
                <a:spcPts val="600"/>
              </a:spcAft>
            </a:pP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609203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401E1-7C12-454B-BD7B-8CD313599654}"/>
              </a:ext>
            </a:extLst>
          </p:cNvPr>
          <p:cNvSpPr>
            <a:spLocks noGrp="1"/>
          </p:cNvSpPr>
          <p:nvPr>
            <p:ph type="title"/>
          </p:nvPr>
        </p:nvSpPr>
        <p:spPr/>
        <p:txBody>
          <a:bodyPr/>
          <a:lstStyle/>
          <a:p>
            <a:r>
              <a:rPr lang="en-US"/>
              <a:t>Quick rundown on </a:t>
            </a:r>
            <a:r>
              <a:rPr lang="en-US" dirty="0"/>
              <a:t>PSP and GPU Specialized Image </a:t>
            </a:r>
            <a:endParaRPr lang="en-US"/>
          </a:p>
        </p:txBody>
      </p:sp>
      <p:sp>
        <p:nvSpPr>
          <p:cNvPr id="4" name="Text Placeholder 3">
            <a:extLst>
              <a:ext uri="{FF2B5EF4-FFF2-40B4-BE49-F238E27FC236}">
                <a16:creationId xmlns:a16="http://schemas.microsoft.com/office/drawing/2014/main" id="{30C313E2-1B16-3C48-82E1-D53013152172}"/>
              </a:ext>
            </a:extLst>
          </p:cNvPr>
          <p:cNvSpPr>
            <a:spLocks noGrp="1"/>
          </p:cNvSpPr>
          <p:nvPr>
            <p:ph type="body" sz="quarter" idx="13"/>
          </p:nvPr>
        </p:nvSpPr>
        <p:spPr>
          <a:xfrm>
            <a:off x="465138" y="2410676"/>
            <a:ext cx="3690937" cy="2765757"/>
          </a:xfrm>
        </p:spPr>
        <p:txBody>
          <a:bodyPr/>
          <a:lstStyle/>
          <a:p>
            <a:r>
              <a:rPr lang="en-US" dirty="0">
                <a:solidFill>
                  <a:schemeClr val="tx1"/>
                </a:solidFill>
              </a:rPr>
              <a:t>Pod Security Policies (PSP) </a:t>
            </a:r>
          </a:p>
          <a:p>
            <a:pPr marL="285750" indent="-285750">
              <a:buFont typeface="Arial" panose="020B0604020202020204" pitchFamily="34" charset="0"/>
              <a:buChar char="•"/>
            </a:pPr>
            <a:r>
              <a:rPr lang="en-US" dirty="0"/>
              <a:t>PSP was enabled in k8s to limit what pods could be deployed (</a:t>
            </a:r>
            <a:r>
              <a:rPr lang="en-US" dirty="0">
                <a:hlinkClick r:id="rId3"/>
              </a:rPr>
              <a:t>read up here</a:t>
            </a:r>
            <a:r>
              <a:rPr lang="en-US" dirty="0"/>
              <a:t>)</a:t>
            </a:r>
          </a:p>
          <a:p>
            <a:pPr marL="285750" indent="-285750">
              <a:buFont typeface="Arial" panose="020B0604020202020204" pitchFamily="34" charset="0"/>
              <a:buChar char="•"/>
            </a:pPr>
            <a:r>
              <a:rPr lang="en-US" dirty="0"/>
              <a:t>Replacement = using </a:t>
            </a:r>
            <a:r>
              <a:rPr lang="en-US" dirty="0">
                <a:hlinkClick r:id="rId4"/>
              </a:rPr>
              <a:t>Azure Policy for AKS to secure pods</a:t>
            </a:r>
            <a:endParaRPr lang="en-US" dirty="0"/>
          </a:p>
          <a:p>
            <a:pPr marL="285750" lvl="1" indent="-285750">
              <a:buFont typeface="Arial" panose="020B0604020202020204" pitchFamily="34" charset="0"/>
              <a:buChar char="•"/>
            </a:pPr>
            <a:r>
              <a:rPr lang="en-US" dirty="0"/>
              <a:t>Azure Policy Add-on for AKS installs a managed instance of Gatekeeper </a:t>
            </a:r>
          </a:p>
          <a:p>
            <a:pPr marL="285750" lvl="1" indent="-285750">
              <a:buFont typeface="Arial" panose="020B0604020202020204" pitchFamily="34" charset="0"/>
              <a:buChar char="•"/>
            </a:pPr>
            <a:r>
              <a:rPr lang="en-US" dirty="0"/>
              <a:t>Azure Policy for K8s is built on top of the Open Policy Agent </a:t>
            </a:r>
          </a:p>
          <a:p>
            <a:endParaRPr lang="en-US" dirty="0"/>
          </a:p>
        </p:txBody>
      </p:sp>
      <p:sp>
        <p:nvSpPr>
          <p:cNvPr id="5" name="Text Placeholder 4">
            <a:extLst>
              <a:ext uri="{FF2B5EF4-FFF2-40B4-BE49-F238E27FC236}">
                <a16:creationId xmlns:a16="http://schemas.microsoft.com/office/drawing/2014/main" id="{831C3976-84B0-0141-B093-5F192D0552FE}"/>
              </a:ext>
            </a:extLst>
          </p:cNvPr>
          <p:cNvSpPr>
            <a:spLocks noGrp="1"/>
          </p:cNvSpPr>
          <p:nvPr>
            <p:ph type="body" sz="quarter" idx="14"/>
          </p:nvPr>
        </p:nvSpPr>
        <p:spPr>
          <a:xfrm>
            <a:off x="4389438" y="2410676"/>
            <a:ext cx="3690937" cy="2304092"/>
          </a:xfrm>
        </p:spPr>
        <p:txBody>
          <a:bodyPr/>
          <a:lstStyle/>
          <a:p>
            <a:r>
              <a:rPr lang="en-US" dirty="0">
                <a:solidFill>
                  <a:schemeClr val="tx1"/>
                </a:solidFill>
              </a:rPr>
              <a:t>GPU Specialized Image</a:t>
            </a:r>
          </a:p>
          <a:p>
            <a:pPr marL="285750" indent="-285750">
              <a:buFont typeface="Arial" panose="020B0604020202020204" pitchFamily="34" charset="0"/>
              <a:buChar char="•"/>
            </a:pPr>
            <a:r>
              <a:rPr lang="en-US" dirty="0"/>
              <a:t>Deployment of a </a:t>
            </a:r>
            <a:r>
              <a:rPr lang="en-US" dirty="0" err="1"/>
              <a:t>DaemonSet</a:t>
            </a:r>
            <a:r>
              <a:rPr lang="en-US" dirty="0"/>
              <a:t> for the NVIDIA device plugin is currently required before GPUs in GPU-enabled nodes can be used</a:t>
            </a:r>
          </a:p>
          <a:p>
            <a:pPr marL="285750" lvl="1" indent="-285750">
              <a:buFont typeface="Arial" panose="020B0604020202020204" pitchFamily="34" charset="0"/>
              <a:buChar char="•"/>
            </a:pPr>
            <a:r>
              <a:rPr lang="en-US" dirty="0"/>
              <a:t>GPU specialized image already contains the NVIDIA device plugin for Kubernetes </a:t>
            </a:r>
          </a:p>
          <a:p>
            <a:pPr marL="285750" lvl="1" indent="-285750">
              <a:buFont typeface="Arial" panose="020B0604020202020204" pitchFamily="34" charset="0"/>
              <a:buChar char="•"/>
            </a:pPr>
            <a:r>
              <a:rPr lang="en-US" dirty="0"/>
              <a:t>Can be done on existing cluster with GPU capability or at creation time </a:t>
            </a:r>
          </a:p>
        </p:txBody>
      </p:sp>
      <p:sp>
        <p:nvSpPr>
          <p:cNvPr id="3" name="Footer Placeholder 2">
            <a:extLst>
              <a:ext uri="{FF2B5EF4-FFF2-40B4-BE49-F238E27FC236}">
                <a16:creationId xmlns:a16="http://schemas.microsoft.com/office/drawing/2014/main" id="{AF4BEBE3-D48B-2248-B24C-3CDF2087DE4A}"/>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883911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73C9A6-0686-3A43-8757-A453EE6DAFD9}"/>
              </a:ext>
            </a:extLst>
          </p:cNvPr>
          <p:cNvSpPr>
            <a:spLocks noGrp="1"/>
          </p:cNvSpPr>
          <p:nvPr>
            <p:ph type="title"/>
          </p:nvPr>
        </p:nvSpPr>
        <p:spPr/>
        <p:txBody>
          <a:bodyPr/>
          <a:lstStyle/>
          <a:p>
            <a:r>
              <a:rPr lang="en-US" dirty="0"/>
              <a:t>AKS and related Azure updates</a:t>
            </a:r>
          </a:p>
        </p:txBody>
      </p:sp>
      <p:sp>
        <p:nvSpPr>
          <p:cNvPr id="2" name="Text Placeholder 1">
            <a:extLst>
              <a:ext uri="{FF2B5EF4-FFF2-40B4-BE49-F238E27FC236}">
                <a16:creationId xmlns:a16="http://schemas.microsoft.com/office/drawing/2014/main" id="{3A7D33C4-6847-664F-9011-263E626E837F}"/>
              </a:ext>
            </a:extLst>
          </p:cNvPr>
          <p:cNvSpPr>
            <a:spLocks noGrp="1"/>
          </p:cNvSpPr>
          <p:nvPr>
            <p:ph type="body" sz="quarter" idx="10"/>
          </p:nvPr>
        </p:nvSpPr>
        <p:spPr>
          <a:xfrm>
            <a:off x="465138" y="1961079"/>
            <a:ext cx="11533187" cy="2708434"/>
          </a:xfrm>
        </p:spPr>
        <p:txBody>
          <a:bodyPr/>
          <a:lstStyle/>
          <a:p>
            <a:pPr marL="342900" indent="-342900">
              <a:buFont typeface="Arial" panose="020B0604020202020204" pitchFamily="34" charset="0"/>
              <a:buChar char="•"/>
            </a:pPr>
            <a:r>
              <a:rPr lang="en-US" dirty="0">
                <a:latin typeface="+mn-lt"/>
              </a:rPr>
              <a:t>AKS now supports every CPU-based SKU dynamically </a:t>
            </a:r>
          </a:p>
          <a:p>
            <a:pPr marL="800100" lvl="2" indent="-342900">
              <a:buFont typeface="Arial" panose="020B0604020202020204" pitchFamily="34" charset="0"/>
              <a:buChar char="•"/>
            </a:pPr>
            <a:r>
              <a:rPr lang="en-US" dirty="0">
                <a:latin typeface="+mn-lt"/>
              </a:rPr>
              <a:t>GPU and other specialty SKUs still require additional validation before being enabled</a:t>
            </a:r>
          </a:p>
          <a:p>
            <a:pPr marL="800100" lvl="2" indent="-342900">
              <a:buFont typeface="Arial" panose="020B0604020202020204" pitchFamily="34" charset="0"/>
              <a:buChar char="•"/>
            </a:pPr>
            <a:endParaRPr lang="en-US" dirty="0">
              <a:latin typeface="+mn-lt"/>
            </a:endParaRPr>
          </a:p>
          <a:p>
            <a:pPr marL="342900" lvl="1" indent="-342900">
              <a:buFont typeface="Arial" panose="020B0604020202020204" pitchFamily="34" charset="0"/>
              <a:buChar char="•"/>
            </a:pPr>
            <a:r>
              <a:rPr lang="en-US" dirty="0"/>
              <a:t>AKS Cluster Auto-Scaler now exposes the </a:t>
            </a:r>
            <a:r>
              <a:rPr lang="en-US" dirty="0">
                <a:latin typeface="Consolas" panose="020B0609020204030204" pitchFamily="49" charset="0"/>
                <a:cs typeface="Consolas" panose="020B0609020204030204" pitchFamily="49" charset="0"/>
              </a:rPr>
              <a:t>max-node-provision-time</a:t>
            </a:r>
            <a:r>
              <a:rPr lang="en-US" dirty="0"/>
              <a:t> and </a:t>
            </a:r>
            <a:r>
              <a:rPr lang="en-US" dirty="0">
                <a:latin typeface="Consolas" panose="020B0609020204030204" pitchFamily="49" charset="0"/>
                <a:cs typeface="Consolas" panose="020B0609020204030204" pitchFamily="49" charset="0"/>
              </a:rPr>
              <a:t>priority</a:t>
            </a:r>
            <a:r>
              <a:rPr lang="en-US" dirty="0"/>
              <a:t> properties as part of the Cluster Auto-Scaler profile (</a:t>
            </a:r>
            <a:r>
              <a:rPr lang="en-US" dirty="0">
                <a:hlinkClick r:id="rId3"/>
              </a:rPr>
              <a:t>Learn more</a:t>
            </a:r>
            <a:r>
              <a:rPr lang="en-US" dirty="0"/>
              <a:t>)</a:t>
            </a:r>
          </a:p>
          <a:p>
            <a:pPr marL="342900" lvl="1" indent="-342900">
              <a:buFont typeface="Arial" panose="020B0604020202020204" pitchFamily="34" charset="0"/>
              <a:buChar char="•"/>
            </a:pPr>
            <a:endParaRPr lang="en-US" dirty="0"/>
          </a:p>
          <a:p>
            <a:pPr marL="342900" lvl="1" indent="-342900">
              <a:buFont typeface="Arial" panose="020B0604020202020204" pitchFamily="34" charset="0"/>
              <a:buChar char="•"/>
            </a:pPr>
            <a:r>
              <a:rPr lang="en-US" dirty="0"/>
              <a:t>Support for ACR across Availability Zones is now in Public Preview</a:t>
            </a:r>
          </a:p>
          <a:p>
            <a:pPr marL="342900" lvl="1" indent="-342900">
              <a:buFont typeface="Arial" panose="020B0604020202020204" pitchFamily="34" charset="0"/>
              <a:buChar char="•"/>
            </a:pPr>
            <a:endParaRPr lang="en-US" dirty="0"/>
          </a:p>
          <a:p>
            <a:pPr marL="342900" lvl="1" indent="-342900">
              <a:buFont typeface="Arial" panose="020B0604020202020204" pitchFamily="34" charset="0"/>
              <a:buChar char="•"/>
            </a:pPr>
            <a:r>
              <a:rPr lang="en-US" dirty="0" err="1"/>
              <a:t>AzMon</a:t>
            </a:r>
            <a:r>
              <a:rPr lang="en-US" dirty="0"/>
              <a:t> for Containers support for Private Clusters now in Public Preview </a:t>
            </a:r>
          </a:p>
        </p:txBody>
      </p:sp>
      <p:sp>
        <p:nvSpPr>
          <p:cNvPr id="5" name="Footer Placeholder 4">
            <a:extLst>
              <a:ext uri="{FF2B5EF4-FFF2-40B4-BE49-F238E27FC236}">
                <a16:creationId xmlns:a16="http://schemas.microsoft.com/office/drawing/2014/main" id="{19D578C6-9CD5-7445-9A46-A56995BB0478}"/>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072874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FA0E74-B650-4FD3-B03E-324946D591F4}"/>
              </a:ext>
            </a:extLst>
          </p:cNvPr>
          <p:cNvSpPr>
            <a:spLocks noGrp="1"/>
          </p:cNvSpPr>
          <p:nvPr>
            <p:ph type="title"/>
          </p:nvPr>
        </p:nvSpPr>
        <p:spPr>
          <a:xfrm>
            <a:off x="446783" y="2648726"/>
            <a:ext cx="9823498" cy="1828800"/>
          </a:xfrm>
        </p:spPr>
        <p:txBody>
          <a:bodyPr/>
          <a:lstStyle/>
          <a:p>
            <a:r>
              <a:rPr lang="en-US" dirty="0"/>
              <a:t>Ecosystem Updates</a:t>
            </a:r>
          </a:p>
        </p:txBody>
      </p:sp>
      <p:pic>
        <p:nvPicPr>
          <p:cNvPr id="6" name="Picture 5">
            <a:extLst>
              <a:ext uri="{FF2B5EF4-FFF2-40B4-BE49-F238E27FC236}">
                <a16:creationId xmlns:a16="http://schemas.microsoft.com/office/drawing/2014/main" id="{F499F3BD-978F-477D-A101-093139CA826E}"/>
              </a:ext>
            </a:extLst>
          </p:cNvPr>
          <p:cNvPicPr>
            <a:picLocks noChangeAspect="1"/>
          </p:cNvPicPr>
          <p:nvPr/>
        </p:nvPicPr>
        <p:blipFill>
          <a:blip r:embed="rId2"/>
          <a:stretch>
            <a:fillRect/>
          </a:stretch>
        </p:blipFill>
        <p:spPr>
          <a:xfrm>
            <a:off x="10330349" y="5924770"/>
            <a:ext cx="1981372" cy="890093"/>
          </a:xfrm>
          <a:prstGeom prst="rect">
            <a:avLst/>
          </a:prstGeom>
        </p:spPr>
      </p:pic>
    </p:spTree>
    <p:extLst>
      <p:ext uri="{BB962C8B-B14F-4D97-AF65-F5344CB8AC3E}">
        <p14:creationId xmlns:p14="http://schemas.microsoft.com/office/powerpoint/2010/main" val="396587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2.xml><?xml version="1.0" encoding="utf-8"?>
<a:theme xmlns:a="http://schemas.openxmlformats.org/drawingml/2006/main" name="Reinventing Productivity">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s" id="{54405CC7-7BAD-40E3-9858-EA1C13C2ABAA}" vid="{D43C54FA-65FD-4068-84E1-5F52604A8B54}"/>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4.xml><?xml version="1.0" encoding="utf-8"?>
<a:theme xmlns:a="http://schemas.openxmlformats.org/drawingml/2006/main" name="5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5.potx" id="{1DDE26AD-FCDB-497F-934C-DE1647EF5047}" vid="{CBF047EE-8A2D-4DFD-80E1-D9926FB95026}"/>
    </a:ext>
  </a:extLst>
</a:theme>
</file>

<file path=ppt/theme/theme6.xml><?xml version="1.0" encoding="utf-8"?>
<a:theme xmlns:a="http://schemas.openxmlformats.org/drawingml/2006/main" name="7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Azur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7.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0DBC78DF56D124EB1A5F3CA3264E282" ma:contentTypeVersion="17" ma:contentTypeDescription="Create a new document." ma:contentTypeScope="" ma:versionID="6c98b9390f0f5253a4e796e6185ad246">
  <xsd:schema xmlns:xsd="http://www.w3.org/2001/XMLSchema" xmlns:xs="http://www.w3.org/2001/XMLSchema" xmlns:p="http://schemas.microsoft.com/office/2006/metadata/properties" xmlns:ns1="http://schemas.microsoft.com/sharepoint/v3" xmlns:ns3="8db5dfc9-cbd0-4979-ba1e-989d2c624080" xmlns:ns4="baddc9f2-191d-4a01-9eab-7967098255b0" targetNamespace="http://schemas.microsoft.com/office/2006/metadata/properties" ma:root="true" ma:fieldsID="8e64fb3d078eef9bb9a63280f205a366" ns1:_="" ns3:_="" ns4:_="">
    <xsd:import namespace="http://schemas.microsoft.com/sharepoint/v3"/>
    <xsd:import namespace="8db5dfc9-cbd0-4979-ba1e-989d2c624080"/>
    <xsd:import namespace="baddc9f2-191d-4a01-9eab-7967098255b0"/>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1:_ip_UnifiedCompliancePolicyProperties" minOccurs="0"/>
                <xsd:element ref="ns1:_ip_UnifiedCompliancePolicyUIAction" minOccurs="0"/>
                <xsd:element ref="ns4:MediaServiceAutoTags" minOccurs="0"/>
                <xsd:element ref="ns4:MediaServiceOCR" minOccurs="0"/>
                <xsd:element ref="ns4:MediaServiceDateTaken" minOccurs="0"/>
                <xsd:element ref="ns4:MediaServiceGenerationTime" minOccurs="0"/>
                <xsd:element ref="ns4:MediaServiceEventHashCode" minOccurs="0"/>
                <xsd:element ref="ns4:MediaServiceAutoKeyPoints" minOccurs="0"/>
                <xsd:element ref="ns4:MediaServiceKeyPoint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db5dfc9-cbd0-4979-ba1e-989d2c62408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addc9f2-191d-4a01-9eab-7967098255b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ServiceLocation" ma:index="24"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baddc9f2-191d-4a01-9eab-7967098255b0"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6DB646-6A3A-4D0B-8CD7-F0560B630612}">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8db5dfc9-cbd0-4979-ba1e-989d2c624080"/>
    <ds:schemaRef ds:uri="baddc9f2-191d-4a01-9eab-7967098255b0"/>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6A98862-5FBE-46A2-8166-5D40E5585333}">
  <ds:schemaRefs>
    <ds:schemaRef ds:uri="http://schemas.microsoft.com/office/infopath/2007/PartnerControls"/>
    <ds:schemaRef ds:uri="http://schemas.microsoft.com/office/2006/documentManagement/types"/>
    <ds:schemaRef ds:uri="http://www.w3.org/XML/1998/namespace"/>
    <ds:schemaRef ds:uri="http://purl.org/dc/terms/"/>
    <ds:schemaRef ds:uri="http://schemas.microsoft.com/office/2006/metadata/properties"/>
    <ds:schemaRef ds:uri="http://schemas.openxmlformats.org/package/2006/metadata/core-properties"/>
    <ds:schemaRef ds:uri="http://purl.org/dc/elements/1.1/"/>
    <ds:schemaRef ds:uri="baddc9f2-191d-4a01-9eab-7967098255b0"/>
    <ds:schemaRef ds:uri="8db5dfc9-cbd0-4979-ba1e-989d2c624080"/>
    <ds:schemaRef ds:uri="http://schemas.microsoft.com/sharepoint/v3"/>
    <ds:schemaRef ds:uri="http://purl.org/dc/dcmitype/"/>
  </ds:schemaRefs>
</ds:datastoreItem>
</file>

<file path=customXml/itemProps3.xml><?xml version="1.0" encoding="utf-8"?>
<ds:datastoreItem xmlns:ds="http://schemas.openxmlformats.org/officeDocument/2006/customXml" ds:itemID="{F35B5D8E-0E7A-40AA-BDF8-29A7C4CAE70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Azure_PowerPoint_Template_Sept2018</Template>
  <TotalTime>0</TotalTime>
  <Words>911</Words>
  <Application>Microsoft Macintosh PowerPoint</Application>
  <PresentationFormat>Custom</PresentationFormat>
  <Paragraphs>95</Paragraphs>
  <Slides>12</Slides>
  <Notes>5</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12</vt:i4>
      </vt:variant>
    </vt:vector>
  </HeadingPairs>
  <TitlesOfParts>
    <vt:vector size="29" baseType="lpstr">
      <vt:lpstr>-apple-system</vt:lpstr>
      <vt:lpstr>Arial</vt:lpstr>
      <vt:lpstr>Calibri</vt:lpstr>
      <vt:lpstr>Consolas</vt:lpstr>
      <vt:lpstr>Rockwell</vt:lpstr>
      <vt:lpstr>Segoe UI</vt:lpstr>
      <vt:lpstr>Segoe UI Light</vt:lpstr>
      <vt:lpstr>Segoe UI Semibold</vt:lpstr>
      <vt:lpstr>Segoe UI Semilight</vt:lpstr>
      <vt:lpstr>Wingdings</vt:lpstr>
      <vt:lpstr>Dynamics 365</vt:lpstr>
      <vt:lpstr>Reinventing Productivity</vt:lpstr>
      <vt:lpstr>Black Template</vt:lpstr>
      <vt:lpstr>5_Dynamics 365</vt:lpstr>
      <vt:lpstr>WHITE TEMPLATE</vt:lpstr>
      <vt:lpstr>7_WHITE TEMPLATE</vt:lpstr>
      <vt:lpstr>1_Dynamics 365</vt:lpstr>
      <vt:lpstr>PowerPoint Presentation</vt:lpstr>
      <vt:lpstr>Who are we?</vt:lpstr>
      <vt:lpstr>Why AKS Office Hours?</vt:lpstr>
      <vt:lpstr>What to expect </vt:lpstr>
      <vt:lpstr>AKS Updates</vt:lpstr>
      <vt:lpstr>AKS Release Notes</vt:lpstr>
      <vt:lpstr>Quick rundown on PSP and GPU Specialized Image </vt:lpstr>
      <vt:lpstr>AKS and related Azure updates</vt:lpstr>
      <vt:lpstr>Ecosystem Updates</vt:lpstr>
      <vt:lpstr>Open Source and Ecosystem call outs</vt:lpstr>
      <vt:lpstr>Quick reference: KubeCon 2020 content overload</vt:lpstr>
      <vt:lpstr>Thank you!  Join us for our next call in 2 weeks!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on Azure Pitch Deck</dc:title>
  <dc:subject/>
  <dc:creator/>
  <cp:keywords/>
  <dc:description/>
  <cp:lastModifiedBy/>
  <cp:revision>4</cp:revision>
  <dcterms:created xsi:type="dcterms:W3CDTF">2019-10-30T21:27:18Z</dcterms:created>
  <dcterms:modified xsi:type="dcterms:W3CDTF">2021-01-14T17:25:23Z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ewsType">
    <vt:lpwstr/>
  </property>
  <property fmtid="{D5CDD505-2E9C-101B-9397-08002B2CF9AE}" pid="3" name="TaxKeyword">
    <vt:lpwstr/>
  </property>
  <property fmtid="{D5CDD505-2E9C-101B-9397-08002B2CF9AE}" pid="4" name="LastSharedByUser">
    <vt:lpwstr>joobrie@microsoft.com</vt:lpwstr>
  </property>
  <property fmtid="{D5CDD505-2E9C-101B-9397-08002B2CF9AE}" pid="5" name="_dlc_policyId">
    <vt:lpwstr>0x0101000E4CB7077FEE4FF7AE86D4A500EEC780030016C849C62B10EB41ACA8C7EEDEF40BB20099ECF64382448D48A56095091C66B1A9|-661092312</vt:lpwstr>
  </property>
  <property fmtid="{D5CDD505-2E9C-101B-9397-08002B2CF9AE}" pid="6" name="Region">
    <vt:lpwstr/>
  </property>
  <property fmtid="{D5CDD505-2E9C-101B-9397-08002B2CF9AE}" pid="7" name="Confidentiality">
    <vt:lpwstr>14;#customer ready|8986c41d-21c5-4f8f-8a12-ea4625b46858</vt:lpwstr>
  </property>
  <property fmtid="{D5CDD505-2E9C-101B-9397-08002B2CF9AE}" pid="8" name="MSIP_Label_f42aa342-8706-4288-bd11-ebb85995028c_Enabled">
    <vt:lpwstr>True</vt:lpwstr>
  </property>
  <property fmtid="{D5CDD505-2E9C-101B-9397-08002B2CF9AE}" pid="9" name="xd_ProgID">
    <vt:lpwstr/>
  </property>
  <property fmtid="{D5CDD505-2E9C-101B-9397-08002B2CF9AE}" pid="10" name="ItemType">
    <vt:lpwstr>1900;#archive files|7c386bcd-7c28-49a1-b5d4-6a5adabd9893;#2222;#Exclude from Learning Search Center|69c92ece-05b4-474f-a692-5ac4c9f64a8c;#1975;#checklists|cdc11282-7b54-4f27-8efc-d0abec78257b;#417;#competitive materials|1ffc6641-18be-4106-8f07-4ff1b8feb95</vt:lpwstr>
  </property>
  <property fmtid="{D5CDD505-2E9C-101B-9397-08002B2CF9AE}" pid="11" name="ContentTypeId">
    <vt:lpwstr>0x01010030DBC78DF56D124EB1A5F3CA3264E282</vt:lpwstr>
  </property>
  <property fmtid="{D5CDD505-2E9C-101B-9397-08002B2CF9AE}" pid="12" name="Industries">
    <vt:lpwstr/>
  </property>
  <property fmtid="{D5CDD505-2E9C-101B-9397-08002B2CF9AE}" pid="13" name="MSProducts">
    <vt:lpwstr/>
  </property>
  <property fmtid="{D5CDD505-2E9C-101B-9397-08002B2CF9AE}" pid="14" name="Audience">
    <vt:lpwstr/>
  </property>
  <property fmtid="{D5CDD505-2E9C-101B-9397-08002B2CF9AE}" pid="15" name="Competitors">
    <vt:lpwstr/>
  </property>
  <property fmtid="{D5CDD505-2E9C-101B-9397-08002B2CF9AE}" pid="16" name="ComplianceAssetId">
    <vt:lpwstr/>
  </property>
  <property fmtid="{D5CDD505-2E9C-101B-9397-08002B2CF9AE}" pid="17" name="ExperienceContentType">
    <vt:lpwstr/>
  </property>
  <property fmtid="{D5CDD505-2E9C-101B-9397-08002B2CF9AE}" pid="18" name="TemplateUrl">
    <vt:lpwstr/>
  </property>
  <property fmtid="{D5CDD505-2E9C-101B-9397-08002B2CF9AE}" pid="19" name="SMSGDomain">
    <vt:lpwstr>1628;#Gear Up|5bd03d8b-c198-4367-bd72-be9dad12d703;#20;#Microsoft Azure Domain|d600a391-d529-4311-892b-2c05c1ab2538;#21;#Intelligent Cloud|adc2fe87-c79a-4ded-a449-3f86b954069d</vt:lpwstr>
  </property>
  <property fmtid="{D5CDD505-2E9C-101B-9397-08002B2CF9AE}" pid="20" name="LastSharedByTime">
    <vt:filetime>2018-08-03T17:17:54Z</vt:filetime>
  </property>
  <property fmtid="{D5CDD505-2E9C-101B-9397-08002B2CF9AE}" pid="21" name="BusinessArchitecture">
    <vt:lpwstr>2546;#Applications and Infrastructure|f69679d5-ce87-4413-9040-82ea79c5c527</vt:lpwstr>
  </property>
  <property fmtid="{D5CDD505-2E9C-101B-9397-08002B2CF9AE}" pid="22" name="MSIP_Label_f42aa342-8706-4288-bd11-ebb85995028c_SetDate">
    <vt:lpwstr>2019-05-03T22:12:17.6612022Z</vt:lpwstr>
  </property>
  <property fmtid="{D5CDD505-2E9C-101B-9397-08002B2CF9AE}" pid="23" name="Products">
    <vt:lpwstr>80;#Azure platform|df6aaec2-d07c-4319-b510-15a691aea35b;#2595;#Azure Container Service|da55d66e-fdf8-469d-bdcd-bf23a5f5b4b3;#3431;#Azure Kubernetes Service|8613eadf-04d1-44ae-bd4e-24a6f3fb4a02</vt:lpwstr>
  </property>
  <property fmtid="{D5CDD505-2E9C-101B-9397-08002B2CF9AE}" pid="24" name="MSIP_Label_f42aa342-8706-4288-bd11-ebb85995028c_SiteId">
    <vt:lpwstr>72f988bf-86f1-41af-91ab-2d7cd011db47</vt:lpwstr>
  </property>
  <property fmtid="{D5CDD505-2E9C-101B-9397-08002B2CF9AE}" pid="25" name="MSIP_Label_f42aa342-8706-4288-bd11-ebb85995028c_Name">
    <vt:lpwstr>General</vt:lpwstr>
  </property>
  <property fmtid="{D5CDD505-2E9C-101B-9397-08002B2CF9AE}" pid="26" name="MSIP_Label_f42aa342-8706-4288-bd11-ebb85995028c_Extended_MSFT_Method">
    <vt:lpwstr>Automatic</vt:lpwstr>
  </property>
  <property fmtid="{D5CDD505-2E9C-101B-9397-08002B2CF9AE}" pid="27" name="l6f004f21209409da86a713c0f24627d">
    <vt:lpwstr/>
  </property>
  <property fmtid="{D5CDD505-2E9C-101B-9397-08002B2CF9AE}" pid="28" name="MSProductsTaxHTField0">
    <vt:lpwstr/>
  </property>
  <property fmtid="{D5CDD505-2E9C-101B-9397-08002B2CF9AE}" pid="29" name="MSIP_Label_f42aa342-8706-4288-bd11-ebb85995028c_Owner">
    <vt:lpwstr>v-mohsk@microsoft.com</vt:lpwstr>
  </property>
  <property fmtid="{D5CDD505-2E9C-101B-9397-08002B2CF9AE}" pid="30" name="_docset_NoMedatataSyncRequired">
    <vt:lpwstr>False</vt:lpwstr>
  </property>
  <property fmtid="{D5CDD505-2E9C-101B-9397-08002B2CF9AE}" pid="31" name="e8080b0481964c759b2c36ae49591b31">
    <vt:lpwstr/>
  </property>
  <property fmtid="{D5CDD505-2E9C-101B-9397-08002B2CF9AE}" pid="32" name="TechnicalLevel">
    <vt:lpwstr>3067;#200 (intermediate)|855c9113-a119-44e7-b3de-bccffe25ed46</vt:lpwstr>
  </property>
  <property fmtid="{D5CDD505-2E9C-101B-9397-08002B2CF9AE}" pid="33" name="display_urn">
    <vt:lpwstr>Aanand Ramachandran;Josh Schnell;Jason Hansen;Chad Ray;Lachie Evenson;Joe Kavanaugh (Cadence Preferred);Gabe Monroy;Tammy Smith Monnot;Sunita Yadav;Tim Meyer;Roiy Zysman;Ali Vira</vt:lpwstr>
  </property>
  <property fmtid="{D5CDD505-2E9C-101B-9397-08002B2CF9AE}" pid="34" name="Audiences">
    <vt:lpwstr/>
  </property>
  <property fmtid="{D5CDD505-2E9C-101B-9397-08002B2CF9AE}" pid="35" name="IsMyDocuments">
    <vt:bool>true</vt:bool>
  </property>
  <property fmtid="{D5CDD505-2E9C-101B-9397-08002B2CF9AE}" pid="36" name="SMSG Items">
    <vt:lpwstr>3091;#documents|e037ed84-7d8e-4cbb-9c8f-61e80301a44f</vt:lpwstr>
  </property>
  <property fmtid="{D5CDD505-2E9C-101B-9397-08002B2CF9AE}" pid="37" name="Solution Areas">
    <vt:lpwstr>3476;#Applications and Infrastructure|f69679d5-ce87-4413-9040-82ea79c5c527</vt:lpwstr>
  </property>
  <property fmtid="{D5CDD505-2E9C-101B-9397-08002B2CF9AE}" pid="38" name="Sensitivity">
    <vt:lpwstr>General</vt:lpwstr>
  </property>
  <property fmtid="{D5CDD505-2E9C-101B-9397-08002B2CF9AE}" pid="39" name="ldac8aee9d1f469e8cd8c3f8d6a615f2">
    <vt:lpwstr/>
  </property>
  <property fmtid="{D5CDD505-2E9C-101B-9397-08002B2CF9AE}" pid="40" name="xd_Signature">
    <vt:bool>false</vt:bool>
  </property>
  <property fmtid="{D5CDD505-2E9C-101B-9397-08002B2CF9AE}" pid="41" name="EmployeeRole">
    <vt:lpwstr/>
  </property>
  <property fmtid="{D5CDD505-2E9C-101B-9397-08002B2CF9AE}" pid="42" name="SharedWithUsers">
    <vt:lpwstr>136442;#Chakir Kamkam;#160397;#Ishan Jain;#149940;#John O'Brien;#7892;#Fares Zekri;#7367;#Zoran Jankovic;#190303;#Pablo Araya;#200797;#Anthony Rugama</vt:lpwstr>
  </property>
  <property fmtid="{D5CDD505-2E9C-101B-9397-08002B2CF9AE}" pid="43" name="NewsTopic">
    <vt:lpwstr/>
  </property>
  <property fmtid="{D5CDD505-2E9C-101B-9397-08002B2CF9AE}" pid="44" name="Product">
    <vt:lpwstr/>
  </property>
  <property fmtid="{D5CDD505-2E9C-101B-9397-08002B2CF9AE}" pid="45" name="Roles">
    <vt:lpwstr>354;#Technology Solutions Professional|18ae106e-2924-4f2d-83ba-9b3af46c5a31;#221;#Solution Sales|170353c6-5135-48bf-b60a-c3b55ac67d1c;#656;#Sales|72627068-acd7-4c1a-8b95-a0256be5dc9f;#361;#Technical Sales|831f7989-43a4-4e48-852a-a5355978f47f;#957;#Marketi</vt:lpwstr>
  </property>
  <property fmtid="{D5CDD505-2E9C-101B-9397-08002B2CF9AE}" pid="46" name="Event Location">
    <vt:lpwstr/>
  </property>
  <property fmtid="{D5CDD505-2E9C-101B-9397-08002B2CF9AE}" pid="47" name="Event1">
    <vt:lpwstr>622;#Unassigned|2c8af875-f38a-40b8-a0a9-056aed3fc8c0</vt:lpwstr>
  </property>
  <property fmtid="{D5CDD505-2E9C-101B-9397-08002B2CF9AE}" pid="48"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9" name="NewsSource">
    <vt:lpwstr/>
  </property>
  <property fmtid="{D5CDD505-2E9C-101B-9397-08002B2CF9AE}" pid="50" name="MSProfessions">
    <vt:lpwstr>3094;#Sales|72627068-acd7-4c1a-8b95-a0256be5dc9f;#3100;#Marketing|6bac43fe-835f-4207-8dba-9b6899aa3139;#3098;#Services|31216a1b-ed7a-4548-8e47-1aa2e6048472</vt:lpwstr>
  </property>
  <property fmtid="{D5CDD505-2E9C-101B-9397-08002B2CF9AE}" pid="51" name="SMSGTags">
    <vt:lpwstr/>
  </property>
  <property fmtid="{D5CDD505-2E9C-101B-9397-08002B2CF9AE}" pid="52" name="_dlc_DocIdItemGuid">
    <vt:lpwstr>38135e9c-5fe0-4ff4-8599-3815af7ccd48</vt:lpwstr>
  </property>
  <property fmtid="{D5CDD505-2E9C-101B-9397-08002B2CF9AE}" pid="53" name="MSPhysicalGeography">
    <vt:lpwstr/>
  </property>
  <property fmtid="{D5CDD505-2E9C-101B-9397-08002B2CF9AE}" pid="54" name="j3562c58ee414e028925bc902cfc01a1">
    <vt:lpwstr/>
  </property>
  <property fmtid="{D5CDD505-2E9C-101B-9397-08002B2CF9AE}" pid="55" name="EnterpriseDomainTags">
    <vt:lpwstr/>
  </property>
  <property fmtid="{D5CDD505-2E9C-101B-9397-08002B2CF9AE}" pid="56" name="Campaign">
    <vt:lpwstr/>
  </property>
  <property fmtid="{D5CDD505-2E9C-101B-9397-08002B2CF9AE}" pid="57" name="Segments">
    <vt:lpwstr/>
  </property>
  <property fmtid="{D5CDD505-2E9C-101B-9397-08002B2CF9AE}" pid="58" name="la4444b61d19467597d63190b69ac227">
    <vt:lpwstr/>
  </property>
  <property fmtid="{D5CDD505-2E9C-101B-9397-08002B2CF9AE}" pid="59" name="Partners">
    <vt:lpwstr/>
  </property>
  <property fmtid="{D5CDD505-2E9C-101B-9397-08002B2CF9AE}" pid="60" name="ActivitiesAndPrograms">
    <vt:lpwstr>1947;#Priority Solution Areas|c23d8183-ce20-44cd-b13b-640d45c2d6c2;#1455;#Go To Market|f4d86be9-ad6a-4150-b338-918959af159e;#1872;#Cloud Application Development|3a7aceec-a821-419b-a538-072d1024ae27</vt:lpwstr>
  </property>
  <property fmtid="{D5CDD505-2E9C-101B-9397-08002B2CF9AE}" pid="61" name="MSIP_Label_f42aa342-8706-4288-bd11-ebb85995028c_ActionId">
    <vt:lpwstr>e0f45bc1-ad8a-4d46-9c7a-173c3db7e72c</vt:lpwstr>
  </property>
  <property fmtid="{D5CDD505-2E9C-101B-9397-08002B2CF9AE}" pid="62" name="Topics">
    <vt:lpwstr>29;#features|94b87768-f145-4764-adbd-fec700e47348;#30;#hub subset|c6bfd112-b986-4a0a-aa8d-90e767bfdfa6</vt:lpwstr>
  </property>
  <property fmtid="{D5CDD505-2E9C-101B-9397-08002B2CF9AE}" pid="63" name="Groups">
    <vt:lpwstr>31;#Azure Marketing|0958c357-5252-473f-8b4e-42f27525a99d</vt:lpwstr>
  </property>
  <property fmtid="{D5CDD505-2E9C-101B-9397-08002B2CF9AE}" pid="64" name="Track">
    <vt:lpwstr/>
  </property>
  <property fmtid="{D5CDD505-2E9C-101B-9397-08002B2CF9AE}" pid="65" name="Event Venue">
    <vt:lpwstr/>
  </property>
  <property fmtid="{D5CDD505-2E9C-101B-9397-08002B2CF9AE}" pid="66" name="Languages">
    <vt:lpwstr/>
  </property>
  <property fmtid="{D5CDD505-2E9C-101B-9397-08002B2CF9AE}" pid="67" name="of67e5d4b76f4a9db8769983fda9cec0">
    <vt:lpwstr/>
  </property>
  <property fmtid="{D5CDD505-2E9C-101B-9397-08002B2CF9AE}" pid="68" name="MSIP_Label_f42aa342-8706-4288-bd11-ebb85995028c_Application">
    <vt:lpwstr>Microsoft Azure Information Protection</vt:lpwstr>
  </property>
</Properties>
</file>